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571" r:id="rId3"/>
    <p:sldId id="578" r:id="rId4"/>
    <p:sldId id="572" r:id="rId5"/>
    <p:sldId id="573" r:id="rId6"/>
    <p:sldId id="574" r:id="rId7"/>
    <p:sldId id="575" r:id="rId8"/>
    <p:sldId id="576" r:id="rId9"/>
    <p:sldId id="577" r:id="rId10"/>
    <p:sldId id="579" r:id="rId11"/>
    <p:sldId id="581" r:id="rId12"/>
    <p:sldId id="583" r:id="rId13"/>
    <p:sldId id="584" r:id="rId14"/>
    <p:sldId id="580" r:id="rId15"/>
    <p:sldId id="58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an Chilipirea" initials="CC" lastIdx="1" clrIdx="0">
    <p:extLst>
      <p:ext uri="{19B8F6BF-5375-455C-9EA6-DF929625EA0E}">
        <p15:presenceInfo xmlns:p15="http://schemas.microsoft.com/office/powerpoint/2012/main" userId="34ab170da5908f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7798"/>
    <a:srgbClr val="FF7F85"/>
    <a:srgbClr val="F57BA1"/>
    <a:srgbClr val="D18B47"/>
    <a:srgbClr val="D6D100"/>
    <a:srgbClr val="A29E00"/>
    <a:srgbClr val="309CC6"/>
    <a:srgbClr val="92D050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7DED80-1630-4B17-82C0-5BA509016EED}" v="74" dt="2021-03-30T23:05:08.93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662" autoAdjust="0"/>
  </p:normalViewPr>
  <p:slideViewPr>
    <p:cSldViewPr snapToGrid="0">
      <p:cViewPr varScale="1">
        <p:scale>
          <a:sx n="96" d="100"/>
          <a:sy n="96" d="100"/>
        </p:scale>
        <p:origin x="312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5A98F104-3374-4CAB-83A5-B88E411F74A0}"/>
    <pc:docChg chg="undo custSel addSld delSld modSld">
      <pc:chgData name="Cristian Chilipirea" userId="34ab170da5908fc4" providerId="LiveId" clId="{5A98F104-3374-4CAB-83A5-B88E411F74A0}" dt="2021-03-29T18:55:03.538" v="364" actId="207"/>
      <pc:docMkLst>
        <pc:docMk/>
      </pc:docMkLst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204052817" sldId="26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418547937" sldId="48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70981876" sldId="48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964603796" sldId="48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290486457" sldId="48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200482785" sldId="49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74368086" sldId="49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63835825" sldId="49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64178377" sldId="49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61041886" sldId="49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4570188" sldId="49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81120410" sldId="49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58012304" sldId="49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5538589" sldId="49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060722597" sldId="49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079160278" sldId="50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58529417" sldId="50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20933020" sldId="50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18107717" sldId="50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98025475" sldId="50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08221758" sldId="50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83773820" sldId="50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79355933" sldId="50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945807862" sldId="50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44059601" sldId="50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42304756" sldId="51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51669629" sldId="51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816541842" sldId="51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16533133" sldId="51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572379990" sldId="51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16192454" sldId="51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8604213" sldId="51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05732469" sldId="51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13577268" sldId="52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21160689" sldId="52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334432942" sldId="52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24591978" sldId="52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269996116" sldId="52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499449133" sldId="52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81997867" sldId="52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3398740" sldId="52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11040634" sldId="52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790350769" sldId="52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4090480" sldId="53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1671874" sldId="53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60996228" sldId="532"/>
        </pc:sldMkLst>
      </pc:sldChg>
      <pc:sldChg chg="addSp delSp modSp add del mod modClrScheme chgLayout">
        <pc:chgData name="Cristian Chilipirea" userId="34ab170da5908fc4" providerId="LiveId" clId="{5A98F104-3374-4CAB-83A5-B88E411F74A0}" dt="2021-03-29T17:58:09.356" v="43"/>
        <pc:sldMkLst>
          <pc:docMk/>
          <pc:sldMk cId="2879750555" sldId="533"/>
        </pc:sldMkLst>
        <pc:spChg chg="add del mod ord">
          <ac:chgData name="Cristian Chilipirea" userId="34ab170da5908fc4" providerId="LiveId" clId="{5A98F104-3374-4CAB-83A5-B88E411F74A0}" dt="2021-03-29T17:57:37.045" v="38" actId="478"/>
          <ac:spMkLst>
            <pc:docMk/>
            <pc:sldMk cId="2879750555" sldId="533"/>
            <ac:spMk id="2" creationId="{A9703237-5AE8-4A13-A399-39378A1FF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79750555" sldId="533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7:34.942" v="37" actId="207"/>
          <ac:spMkLst>
            <pc:docMk/>
            <pc:sldMk cId="2879750555" sldId="533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8:09.356" v="43"/>
          <ac:graphicFrameMkLst>
            <pc:docMk/>
            <pc:sldMk cId="2879750555" sldId="533"/>
            <ac:graphicFrameMk id="7" creationId="{01E05628-1BEC-4F3E-A433-98CE3591680B}"/>
          </ac:graphicFrameMkLst>
        </pc:graphicFrameChg>
        <pc:graphicFrameChg chg="modGraphic">
          <ac:chgData name="Cristian Chilipirea" userId="34ab170da5908fc4" providerId="LiveId" clId="{5A98F104-3374-4CAB-83A5-B88E411F74A0}" dt="2021-03-29T17:58:00.818" v="41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Graphic">
          <ac:chgData name="Cristian Chilipirea" userId="34ab170da5908fc4" providerId="LiveId" clId="{5A98F104-3374-4CAB-83A5-B88E411F74A0}" dt="2021-03-29T17:58:05.715" v="42"/>
          <ac:graphicFrameMkLst>
            <pc:docMk/>
            <pc:sldMk cId="2879750555" sldId="533"/>
            <ac:graphicFrameMk id="69" creationId="{89388089-296F-405C-B475-FB22F265728A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6:25.772" v="18" actId="478"/>
        <pc:sldMkLst>
          <pc:docMk/>
          <pc:sldMk cId="1010010643" sldId="534"/>
        </pc:sldMkLst>
        <pc:spChg chg="mod ord">
          <ac:chgData name="Cristian Chilipirea" userId="34ab170da5908fc4" providerId="LiveId" clId="{5A98F104-3374-4CAB-83A5-B88E411F74A0}" dt="2021-03-29T17:56:22.199" v="17" actId="207"/>
          <ac:spMkLst>
            <pc:docMk/>
            <pc:sldMk cId="1010010643" sldId="534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25.772" v="18" actId="478"/>
          <ac:spMkLst>
            <pc:docMk/>
            <pc:sldMk cId="1010010643" sldId="534"/>
            <ac:spMk id="3" creationId="{AAB8DED0-1147-4EDD-9EFD-B1AFFC36E7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10010643" sldId="534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30992044" sldId="534"/>
        </pc:sldMkLst>
      </pc:sldChg>
      <pc:sldChg chg="addSp delSp modSp add mod modClrScheme chgLayout">
        <pc:chgData name="Cristian Chilipirea" userId="34ab170da5908fc4" providerId="LiveId" clId="{5A98F104-3374-4CAB-83A5-B88E411F74A0}" dt="2021-03-29T17:56:35.812" v="21" actId="478"/>
        <pc:sldMkLst>
          <pc:docMk/>
          <pc:sldMk cId="2735018823" sldId="535"/>
        </pc:sldMkLst>
        <pc:spChg chg="mod ord">
          <ac:chgData name="Cristian Chilipirea" userId="34ab170da5908fc4" providerId="LiveId" clId="{5A98F104-3374-4CAB-83A5-B88E411F74A0}" dt="2021-03-29T17:56:34.033" v="20" actId="207"/>
          <ac:spMkLst>
            <pc:docMk/>
            <pc:sldMk cId="2735018823" sldId="535"/>
            <ac:spMk id="2" creationId="{5211569E-A242-4E39-A02B-C31C73272F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35018823" sldId="535"/>
            <ac:spMk id="4" creationId="{E5AB4129-4BAE-4AAB-8B9D-C68CE7BA6662}"/>
          </ac:spMkLst>
        </pc:spChg>
        <pc:spChg chg="add del mod ord">
          <ac:chgData name="Cristian Chilipirea" userId="34ab170da5908fc4" providerId="LiveId" clId="{5A98F104-3374-4CAB-83A5-B88E411F74A0}" dt="2021-03-29T17:56:35.812" v="21" actId="478"/>
          <ac:spMkLst>
            <pc:docMk/>
            <pc:sldMk cId="2735018823" sldId="535"/>
            <ac:spMk id="5" creationId="{AA55FC94-1203-495F-850B-3D622350118F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7259972" sldId="53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26870421" sldId="536"/>
        </pc:sldMkLst>
      </pc:sldChg>
      <pc:sldChg chg="addSp delSp modSp add mod modClrScheme chgLayout">
        <pc:chgData name="Cristian Chilipirea" userId="34ab170da5908fc4" providerId="LiveId" clId="{5A98F104-3374-4CAB-83A5-B88E411F74A0}" dt="2021-03-29T17:56:51.601" v="26" actId="478"/>
        <pc:sldMkLst>
          <pc:docMk/>
          <pc:sldMk cId="4166365223" sldId="536"/>
        </pc:sldMkLst>
        <pc:spChg chg="mod ord">
          <ac:chgData name="Cristian Chilipirea" userId="34ab170da5908fc4" providerId="LiveId" clId="{5A98F104-3374-4CAB-83A5-B88E411F74A0}" dt="2021-03-29T17:56:49.239" v="25" actId="207"/>
          <ac:spMkLst>
            <pc:docMk/>
            <pc:sldMk cId="4166365223" sldId="536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1.601" v="26" actId="478"/>
          <ac:spMkLst>
            <pc:docMk/>
            <pc:sldMk cId="4166365223" sldId="536"/>
            <ac:spMk id="3" creationId="{8696F212-AFB1-4102-AC1C-F0B14AD8EC0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66365223" sldId="536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57.345" v="28" actId="478"/>
        <pc:sldMkLst>
          <pc:docMk/>
          <pc:sldMk cId="356870437" sldId="537"/>
        </pc:sldMkLst>
        <pc:spChg chg="mod ord">
          <ac:chgData name="Cristian Chilipirea" userId="34ab170da5908fc4" providerId="LiveId" clId="{5A98F104-3374-4CAB-83A5-B88E411F74A0}" dt="2021-03-29T17:56:55.413" v="27" actId="207"/>
          <ac:spMkLst>
            <pc:docMk/>
            <pc:sldMk cId="356870437" sldId="537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7.345" v="28" actId="478"/>
          <ac:spMkLst>
            <pc:docMk/>
            <pc:sldMk cId="356870437" sldId="537"/>
            <ac:spMk id="3" creationId="{D8FD7DE9-E4A7-4E0E-B05A-733A20B7C72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56870437" sldId="537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2917314" sldId="53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97749857" sldId="538"/>
        </pc:sldMkLst>
      </pc:sldChg>
      <pc:sldChg chg="addSp delSp modSp add mod modClrScheme chgLayout">
        <pc:chgData name="Cristian Chilipirea" userId="34ab170da5908fc4" providerId="LiveId" clId="{5A98F104-3374-4CAB-83A5-B88E411F74A0}" dt="2021-03-29T17:57:04.011" v="30" actId="207"/>
        <pc:sldMkLst>
          <pc:docMk/>
          <pc:sldMk cId="2623132290" sldId="538"/>
        </pc:sldMkLst>
        <pc:spChg chg="mod ord">
          <ac:chgData name="Cristian Chilipirea" userId="34ab170da5908fc4" providerId="LiveId" clId="{5A98F104-3374-4CAB-83A5-B88E411F74A0}" dt="2021-03-29T17:57:04.011" v="30" actId="207"/>
          <ac:spMkLst>
            <pc:docMk/>
            <pc:sldMk cId="2623132290" sldId="538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01.640" v="29" actId="478"/>
          <ac:spMkLst>
            <pc:docMk/>
            <pc:sldMk cId="2623132290" sldId="538"/>
            <ac:spMk id="3" creationId="{3ED8AC18-7C94-46BC-84C5-10DB0F015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23132290" sldId="538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11.227" v="32" actId="478"/>
        <pc:sldMkLst>
          <pc:docMk/>
          <pc:sldMk cId="914919820" sldId="539"/>
        </pc:sldMkLst>
        <pc:spChg chg="mod ord">
          <ac:chgData name="Cristian Chilipirea" userId="34ab170da5908fc4" providerId="LiveId" clId="{5A98F104-3374-4CAB-83A5-B88E411F74A0}" dt="2021-03-29T17:57:08.970" v="31" actId="207"/>
          <ac:spMkLst>
            <pc:docMk/>
            <pc:sldMk cId="914919820" sldId="539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1.227" v="32" actId="478"/>
          <ac:spMkLst>
            <pc:docMk/>
            <pc:sldMk cId="914919820" sldId="539"/>
            <ac:spMk id="3" creationId="{445198AF-41BB-458A-A980-504DD989704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14919820" sldId="539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86360117" sldId="53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06265673" sldId="540"/>
        </pc:sldMkLst>
      </pc:sldChg>
      <pc:sldChg chg="addSp delSp modSp add mod modClrScheme chgLayout">
        <pc:chgData name="Cristian Chilipirea" userId="34ab170da5908fc4" providerId="LiveId" clId="{5A98F104-3374-4CAB-83A5-B88E411F74A0}" dt="2021-03-29T17:57:17.548" v="34" actId="478"/>
        <pc:sldMkLst>
          <pc:docMk/>
          <pc:sldMk cId="3495836468" sldId="540"/>
        </pc:sldMkLst>
        <pc:spChg chg="mod ord">
          <ac:chgData name="Cristian Chilipirea" userId="34ab170da5908fc4" providerId="LiveId" clId="{5A98F104-3374-4CAB-83A5-B88E411F74A0}" dt="2021-03-29T17:57:15.060" v="33" actId="207"/>
          <ac:spMkLst>
            <pc:docMk/>
            <pc:sldMk cId="3495836468" sldId="540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7.548" v="34" actId="478"/>
          <ac:spMkLst>
            <pc:docMk/>
            <pc:sldMk cId="3495836468" sldId="540"/>
            <ac:spMk id="3" creationId="{9BDBD1F4-196B-4759-9D47-69C90E99912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95836468" sldId="540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23.853" v="36" actId="478"/>
        <pc:sldMkLst>
          <pc:docMk/>
          <pc:sldMk cId="1850466692" sldId="541"/>
        </pc:sldMkLst>
        <pc:spChg chg="mod ord">
          <ac:chgData name="Cristian Chilipirea" userId="34ab170da5908fc4" providerId="LiveId" clId="{5A98F104-3374-4CAB-83A5-B88E411F74A0}" dt="2021-03-29T17:57:21.842" v="35" actId="207"/>
          <ac:spMkLst>
            <pc:docMk/>
            <pc:sldMk cId="1850466692" sldId="541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23.853" v="36" actId="478"/>
          <ac:spMkLst>
            <pc:docMk/>
            <pc:sldMk cId="1850466692" sldId="541"/>
            <ac:spMk id="3" creationId="{D1A3E501-64FB-43B6-BD84-1BC4AC820B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50466692" sldId="541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15049054" sldId="54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9454624" sldId="542"/>
        </pc:sldMkLst>
      </pc:sldChg>
      <pc:sldChg chg="addSp modSp add mod modClrScheme chgLayout">
        <pc:chgData name="Cristian Chilipirea" userId="34ab170da5908fc4" providerId="LiveId" clId="{5A98F104-3374-4CAB-83A5-B88E411F74A0}" dt="2021-03-29T17:56:39.295" v="22" actId="207"/>
        <pc:sldMkLst>
          <pc:docMk/>
          <pc:sldMk cId="1957289328" sldId="542"/>
        </pc:sldMkLst>
        <pc:spChg chg="mod ord">
          <ac:chgData name="Cristian Chilipirea" userId="34ab170da5908fc4" providerId="LiveId" clId="{5A98F104-3374-4CAB-83A5-B88E411F74A0}" dt="2021-03-29T17:56:39.295" v="22" actId="207"/>
          <ac:spMkLst>
            <pc:docMk/>
            <pc:sldMk cId="1957289328" sldId="542"/>
            <ac:spMk id="2" creationId="{5211569E-A242-4E39-A02B-C31C73272FC0}"/>
          </ac:spMkLst>
        </pc:spChg>
        <pc:spChg chg="add 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3" creationId="{BE49E9B3-04C2-47A7-A865-78148A476E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45.513" v="24" actId="478"/>
        <pc:sldMkLst>
          <pc:docMk/>
          <pc:sldMk cId="1163223704" sldId="543"/>
        </pc:sldMkLst>
        <pc:spChg chg="mod ord">
          <ac:chgData name="Cristian Chilipirea" userId="34ab170da5908fc4" providerId="LiveId" clId="{5A98F104-3374-4CAB-83A5-B88E411F74A0}" dt="2021-03-29T17:56:43.355" v="23" actId="207"/>
          <ac:spMkLst>
            <pc:docMk/>
            <pc:sldMk cId="1163223704" sldId="543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45.513" v="24" actId="478"/>
          <ac:spMkLst>
            <pc:docMk/>
            <pc:sldMk cId="1163223704" sldId="543"/>
            <ac:spMk id="3" creationId="{A3195E20-F6E3-42CD-8AF4-E5C52FC25D3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63223704" sldId="543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1460071" sldId="543"/>
        </pc:sldMkLst>
      </pc:sldChg>
      <pc:sldChg chg="new add del">
        <pc:chgData name="Cristian Chilipirea" userId="34ab170da5908fc4" providerId="LiveId" clId="{5A98F104-3374-4CAB-83A5-B88E411F74A0}" dt="2021-03-29T17:56:13.275" v="15" actId="47"/>
        <pc:sldMkLst>
          <pc:docMk/>
          <pc:sldMk cId="4123678088" sldId="544"/>
        </pc:sldMkLst>
      </pc:sldChg>
      <pc:sldChg chg="addSp delSp modSp add mod modClrScheme chgLayout">
        <pc:chgData name="Cristian Chilipirea" userId="34ab170da5908fc4" providerId="LiveId" clId="{5A98F104-3374-4CAB-83A5-B88E411F74A0}" dt="2021-03-29T17:59:00.963" v="51"/>
        <pc:sldMkLst>
          <pc:docMk/>
          <pc:sldMk cId="711254449" sldId="545"/>
        </pc:sldMkLst>
        <pc:spChg chg="add del mod ord">
          <ac:chgData name="Cristian Chilipirea" userId="34ab170da5908fc4" providerId="LiveId" clId="{5A98F104-3374-4CAB-83A5-B88E411F74A0}" dt="2021-03-29T17:58:41.477" v="49" actId="478"/>
          <ac:spMkLst>
            <pc:docMk/>
            <pc:sldMk cId="711254449" sldId="545"/>
            <ac:spMk id="2" creationId="{095E99E1-4830-4FFB-B4A5-AF0F402B5DC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11254449" sldId="545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8:39.629" v="48" actId="207"/>
          <ac:spMkLst>
            <pc:docMk/>
            <pc:sldMk cId="711254449" sldId="545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9:00.963" v="51"/>
          <ac:graphicFrameMkLst>
            <pc:docMk/>
            <pc:sldMk cId="711254449" sldId="545"/>
            <ac:graphicFrameMk id="7" creationId="{01E05628-1BEC-4F3E-A433-98CE359168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8:33.484" v="47" actId="478"/>
        <pc:sldMkLst>
          <pc:docMk/>
          <pc:sldMk cId="3396343554" sldId="546"/>
        </pc:sldMkLst>
        <pc:spChg chg="mod ord">
          <ac:chgData name="Cristian Chilipirea" userId="34ab170da5908fc4" providerId="LiveId" clId="{5A98F104-3374-4CAB-83A5-B88E411F74A0}" dt="2021-03-29T17:58:30.900" v="46" actId="207"/>
          <ac:spMkLst>
            <pc:docMk/>
            <pc:sldMk cId="3396343554" sldId="546"/>
            <ac:spMk id="2" creationId="{2138D536-C3B8-418B-B883-7862A43CDD79}"/>
          </ac:spMkLst>
        </pc:spChg>
        <pc:spChg chg="add del mod ord">
          <ac:chgData name="Cristian Chilipirea" userId="34ab170da5908fc4" providerId="LiveId" clId="{5A98F104-3374-4CAB-83A5-B88E411F74A0}" dt="2021-03-29T17:58:33.484" v="47" actId="478"/>
          <ac:spMkLst>
            <pc:docMk/>
            <pc:sldMk cId="3396343554" sldId="546"/>
            <ac:spMk id="3" creationId="{EAD95039-7D1D-4CCD-87CB-82B166BC863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6343554" sldId="546"/>
            <ac:spMk id="4" creationId="{43E8B1B4-5C15-4FFD-B3D9-2D6EB4D922E2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7:58:49.680" v="50" actId="207"/>
        <pc:sldMkLst>
          <pc:docMk/>
          <pc:sldMk cId="2554529949" sldId="547"/>
        </pc:sldMkLst>
        <pc:spChg chg="mod ord">
          <ac:chgData name="Cristian Chilipirea" userId="34ab170da5908fc4" providerId="LiveId" clId="{5A98F104-3374-4CAB-83A5-B88E411F74A0}" dt="2021-03-29T17:58:49.680" v="50" actId="207"/>
          <ac:spMkLst>
            <pc:docMk/>
            <pc:sldMk cId="2554529949" sldId="547"/>
            <ac:spMk id="2" creationId="{815534A9-88E7-4F2A-AB0D-D5E1856EDC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3" creationId="{06424ADE-FCA0-4CA9-B135-9FFD1FA1B18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4" creationId="{89866D83-207D-4041-BEBA-EC0577FCC09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35.917" v="262" actId="478"/>
        <pc:sldMkLst>
          <pc:docMk/>
          <pc:sldMk cId="3808243299" sldId="548"/>
        </pc:sldMkLst>
        <pc:spChg chg="mod ord">
          <ac:chgData name="Cristian Chilipirea" userId="34ab170da5908fc4" providerId="LiveId" clId="{5A98F104-3374-4CAB-83A5-B88E411F74A0}" dt="2021-03-29T18:16:33.866" v="261" actId="207"/>
          <ac:spMkLst>
            <pc:docMk/>
            <pc:sldMk cId="3808243299" sldId="548"/>
            <ac:spMk id="2" creationId="{BBF17A24-93CA-4993-9C88-7AD537C458AE}"/>
          </ac:spMkLst>
        </pc:spChg>
        <pc:spChg chg="add del mod ord">
          <ac:chgData name="Cristian Chilipirea" userId="34ab170da5908fc4" providerId="LiveId" clId="{5A98F104-3374-4CAB-83A5-B88E411F74A0}" dt="2021-03-29T18:16:35.917" v="262" actId="478"/>
          <ac:spMkLst>
            <pc:docMk/>
            <pc:sldMk cId="3808243299" sldId="548"/>
            <ac:spMk id="3" creationId="{DFAB6205-ECF7-4D12-BAFB-320B348873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08243299" sldId="548"/>
            <ac:spMk id="4" creationId="{10B96486-7A26-46BE-B927-933B35F062B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41.601" v="264" actId="478"/>
        <pc:sldMkLst>
          <pc:docMk/>
          <pc:sldMk cId="3489967155" sldId="549"/>
        </pc:sldMkLst>
        <pc:spChg chg="mod ord">
          <ac:chgData name="Cristian Chilipirea" userId="34ab170da5908fc4" providerId="LiveId" clId="{5A98F104-3374-4CAB-83A5-B88E411F74A0}" dt="2021-03-29T18:16:40.100" v="263" actId="207"/>
          <ac:spMkLst>
            <pc:docMk/>
            <pc:sldMk cId="3489967155" sldId="549"/>
            <ac:spMk id="2" creationId="{BBF17A24-93CA-4993-9C88-7AD537C458A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9967155" sldId="549"/>
            <ac:spMk id="4" creationId="{10B96486-7A26-46BE-B927-933B35F062B3}"/>
          </ac:spMkLst>
        </pc:spChg>
        <pc:spChg chg="add del mod ord">
          <ac:chgData name="Cristian Chilipirea" userId="34ab170da5908fc4" providerId="LiveId" clId="{5A98F104-3374-4CAB-83A5-B88E411F74A0}" dt="2021-03-29T18:16:41.601" v="264" actId="478"/>
          <ac:spMkLst>
            <pc:docMk/>
            <pc:sldMk cId="3489967155" sldId="549"/>
            <ac:spMk id="6" creationId="{984CD904-67CE-4612-B942-7D44118014D4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6:46.895" v="265" actId="207"/>
        <pc:sldMkLst>
          <pc:docMk/>
          <pc:sldMk cId="3943576871" sldId="550"/>
        </pc:sldMkLst>
        <pc:spChg chg="mod ord">
          <ac:chgData name="Cristian Chilipirea" userId="34ab170da5908fc4" providerId="LiveId" clId="{5A98F104-3374-4CAB-83A5-B88E411F74A0}" dt="2021-03-29T18:16:46.895" v="265" actId="207"/>
          <ac:spMkLst>
            <pc:docMk/>
            <pc:sldMk cId="3943576871" sldId="550"/>
            <ac:spMk id="2" creationId="{F8E1A037-7570-4C2B-BEAB-C5982695246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3" creationId="{F1D5951D-D8F4-44C8-8A22-F5B24A45A8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4" creationId="{485AC41B-A9F8-4F0F-B98B-3B9C7FC037C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2.361" v="267" actId="478"/>
        <pc:sldMkLst>
          <pc:docMk/>
          <pc:sldMk cId="3450347333" sldId="551"/>
        </pc:sldMkLst>
        <pc:spChg chg="mod ord">
          <ac:chgData name="Cristian Chilipirea" userId="34ab170da5908fc4" providerId="LiveId" clId="{5A98F104-3374-4CAB-83A5-B88E411F74A0}" dt="2021-03-29T18:16:50.824" v="266" actId="207"/>
          <ac:spMkLst>
            <pc:docMk/>
            <pc:sldMk cId="3450347333" sldId="551"/>
            <ac:spMk id="2" creationId="{EB1BECD8-1BFC-4E1E-ADCF-2D43CFD74613}"/>
          </ac:spMkLst>
        </pc:spChg>
        <pc:spChg chg="add del mod ord">
          <ac:chgData name="Cristian Chilipirea" userId="34ab170da5908fc4" providerId="LiveId" clId="{5A98F104-3374-4CAB-83A5-B88E411F74A0}" dt="2021-03-29T18:16:52.361" v="267" actId="478"/>
          <ac:spMkLst>
            <pc:docMk/>
            <pc:sldMk cId="3450347333" sldId="551"/>
            <ac:spMk id="3" creationId="{1B03651B-0DD9-4C7A-AEFB-5C7CB7717A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50347333" sldId="551"/>
            <ac:spMk id="4" creationId="{1694E168-59A2-45EE-8219-972271E5FC4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8.217" v="269" actId="478"/>
        <pc:sldMkLst>
          <pc:docMk/>
          <pc:sldMk cId="1887430075" sldId="552"/>
        </pc:sldMkLst>
        <pc:spChg chg="mod ord">
          <ac:chgData name="Cristian Chilipirea" userId="34ab170da5908fc4" providerId="LiveId" clId="{5A98F104-3374-4CAB-83A5-B88E411F74A0}" dt="2021-03-29T18:16:56.820" v="268" actId="207"/>
          <ac:spMkLst>
            <pc:docMk/>
            <pc:sldMk cId="1887430075" sldId="552"/>
            <ac:spMk id="2" creationId="{9EA9FC58-E415-4CD0-B0EB-C66F328C2FE9}"/>
          </ac:spMkLst>
        </pc:spChg>
        <pc:spChg chg="add del mod ord">
          <ac:chgData name="Cristian Chilipirea" userId="34ab170da5908fc4" providerId="LiveId" clId="{5A98F104-3374-4CAB-83A5-B88E411F74A0}" dt="2021-03-29T18:16:58.217" v="269" actId="478"/>
          <ac:spMkLst>
            <pc:docMk/>
            <pc:sldMk cId="1887430075" sldId="552"/>
            <ac:spMk id="3" creationId="{0B90D80F-8A9D-4DA8-B258-A2FA20AFC88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87430075" sldId="552"/>
            <ac:spMk id="4" creationId="{3501BC5E-79F3-4133-BF3E-785BD61155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00:06.567" v="69" actId="207"/>
        <pc:sldMkLst>
          <pc:docMk/>
          <pc:sldMk cId="746608244" sldId="553"/>
        </pc:sldMkLst>
        <pc:spChg chg="mod ord">
          <ac:chgData name="Cristian Chilipirea" userId="34ab170da5908fc4" providerId="LiveId" clId="{5A98F104-3374-4CAB-83A5-B88E411F74A0}" dt="2021-03-29T17:59:06.320" v="52" actId="207"/>
          <ac:spMkLst>
            <pc:docMk/>
            <pc:sldMk cId="746608244" sldId="553"/>
            <ac:spMk id="2" creationId="{5D7EEF20-0BFB-43A7-BF82-3C5AFCFC8561}"/>
          </ac:spMkLst>
        </pc:spChg>
        <pc:spChg chg="add del mod ord">
          <ac:chgData name="Cristian Chilipirea" userId="34ab170da5908fc4" providerId="LiveId" clId="{5A98F104-3374-4CAB-83A5-B88E411F74A0}" dt="2021-03-29T17:59:08.853" v="53" actId="478"/>
          <ac:spMkLst>
            <pc:docMk/>
            <pc:sldMk cId="746608244" sldId="553"/>
            <ac:spMk id="3" creationId="{8C2244B0-12BC-49B5-8642-25F3CC7F8BB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6608244" sldId="553"/>
            <ac:spMk id="4" creationId="{E73D6321-76B2-4063-94E9-EF9CD1715ABF}"/>
          </ac:spMkLst>
        </pc:spChg>
        <pc:spChg chg="mod">
          <ac:chgData name="Cristian Chilipirea" userId="34ab170da5908fc4" providerId="LiveId" clId="{5A98F104-3374-4CAB-83A5-B88E411F74A0}" dt="2021-03-29T18:00:06.567" v="69" actId="207"/>
          <ac:spMkLst>
            <pc:docMk/>
            <pc:sldMk cId="746608244" sldId="553"/>
            <ac:spMk id="84" creationId="{49953952-B2AD-4242-B569-BBCB8821DF2E}"/>
          </ac:spMkLst>
        </pc:spChg>
        <pc:graphicFrameChg chg="modGraphic">
          <ac:chgData name="Cristian Chilipirea" userId="34ab170da5908fc4" providerId="LiveId" clId="{5A98F104-3374-4CAB-83A5-B88E411F74A0}" dt="2021-03-29T17:59:44.434" v="62"/>
          <ac:graphicFrameMkLst>
            <pc:docMk/>
            <pc:sldMk cId="746608244" sldId="553"/>
            <ac:graphicFrameMk id="19" creationId="{D4FE304E-FD9D-473A-AC75-2D8403DC3746}"/>
          </ac:graphicFrameMkLst>
        </pc:graphicFrameChg>
        <pc:graphicFrameChg chg="modGraphic">
          <ac:chgData name="Cristian Chilipirea" userId="34ab170da5908fc4" providerId="LiveId" clId="{5A98F104-3374-4CAB-83A5-B88E411F74A0}" dt="2021-03-29T17:59:41.629" v="61"/>
          <ac:graphicFrameMkLst>
            <pc:docMk/>
            <pc:sldMk cId="746608244" sldId="553"/>
            <ac:graphicFrameMk id="20" creationId="{DD1BD95A-DCF8-4BD0-A154-A327603CD21E}"/>
          </ac:graphicFrameMkLst>
        </pc:graphicFrameChg>
        <pc:graphicFrameChg chg="modGraphic">
          <ac:chgData name="Cristian Chilipirea" userId="34ab170da5908fc4" providerId="LiveId" clId="{5A98F104-3374-4CAB-83A5-B88E411F74A0}" dt="2021-03-29T17:59:38.499" v="60"/>
          <ac:graphicFrameMkLst>
            <pc:docMk/>
            <pc:sldMk cId="746608244" sldId="553"/>
            <ac:graphicFrameMk id="21" creationId="{754ABFE8-D678-4C16-AA1D-DAD22DF68157}"/>
          </ac:graphicFrameMkLst>
        </pc:graphicFrameChg>
        <pc:graphicFrameChg chg="modGraphic">
          <ac:chgData name="Cristian Chilipirea" userId="34ab170da5908fc4" providerId="LiveId" clId="{5A98F104-3374-4CAB-83A5-B88E411F74A0}" dt="2021-03-29T17:59:35.908" v="59"/>
          <ac:graphicFrameMkLst>
            <pc:docMk/>
            <pc:sldMk cId="746608244" sldId="553"/>
            <ac:graphicFrameMk id="34" creationId="{9C0D3BEA-11AE-4786-9E3F-1FDC6BE5E115}"/>
          </ac:graphicFrameMkLst>
        </pc:graphicFrameChg>
        <pc:graphicFrameChg chg="modGraphic">
          <ac:chgData name="Cristian Chilipirea" userId="34ab170da5908fc4" providerId="LiveId" clId="{5A98F104-3374-4CAB-83A5-B88E411F74A0}" dt="2021-03-29T17:59:33.236" v="58"/>
          <ac:graphicFrameMkLst>
            <pc:docMk/>
            <pc:sldMk cId="746608244" sldId="553"/>
            <ac:graphicFrameMk id="35" creationId="{117FA93A-B9CF-4F25-BD56-7F7064D16B98}"/>
          </ac:graphicFrameMkLst>
        </pc:graphicFrameChg>
        <pc:graphicFrameChg chg="modGraphic">
          <ac:chgData name="Cristian Chilipirea" userId="34ab170da5908fc4" providerId="LiveId" clId="{5A98F104-3374-4CAB-83A5-B88E411F74A0}" dt="2021-03-29T17:59:30.769" v="57"/>
          <ac:graphicFrameMkLst>
            <pc:docMk/>
            <pc:sldMk cId="746608244" sldId="553"/>
            <ac:graphicFrameMk id="36" creationId="{33F7FCD6-2CAB-40E1-938E-1A3A692CDD0B}"/>
          </ac:graphicFrameMkLst>
        </pc:graphicFrameChg>
        <pc:graphicFrameChg chg="modGraphic">
          <ac:chgData name="Cristian Chilipirea" userId="34ab170da5908fc4" providerId="LiveId" clId="{5A98F104-3374-4CAB-83A5-B88E411F74A0}" dt="2021-03-29T17:59:28.236" v="56"/>
          <ac:graphicFrameMkLst>
            <pc:docMk/>
            <pc:sldMk cId="746608244" sldId="553"/>
            <ac:graphicFrameMk id="43" creationId="{942D9D5F-8C17-4FCF-A8F4-2566A5CA9B5A}"/>
          </ac:graphicFrameMkLst>
        </pc:graphicFrameChg>
        <pc:graphicFrameChg chg="modGraphic">
          <ac:chgData name="Cristian Chilipirea" userId="34ab170da5908fc4" providerId="LiveId" clId="{5A98F104-3374-4CAB-83A5-B88E411F74A0}" dt="2021-03-29T17:59:25.717" v="55"/>
          <ac:graphicFrameMkLst>
            <pc:docMk/>
            <pc:sldMk cId="746608244" sldId="553"/>
            <ac:graphicFrameMk id="44" creationId="{632F9DE5-9E17-4B56-81E9-DC0E0033186E}"/>
          </ac:graphicFrameMkLst>
        </pc:graphicFrameChg>
        <pc:graphicFrameChg chg="modGraphic">
          <ac:chgData name="Cristian Chilipirea" userId="34ab170da5908fc4" providerId="LiveId" clId="{5A98F104-3374-4CAB-83A5-B88E411F74A0}" dt="2021-03-29T17:59:22.924" v="54"/>
          <ac:graphicFrameMkLst>
            <pc:docMk/>
            <pc:sldMk cId="746608244" sldId="553"/>
            <ac:graphicFrameMk id="45" creationId="{4185FF11-5F31-4354-959C-670D6284DF32}"/>
          </ac:graphicFrameMkLst>
        </pc:graphicFrameChg>
        <pc:graphicFrameChg chg="modGraphic">
          <ac:chgData name="Cristian Chilipirea" userId="34ab170da5908fc4" providerId="LiveId" clId="{5A98F104-3374-4CAB-83A5-B88E411F74A0}" dt="2021-03-29T18:00:01.223" v="68"/>
          <ac:graphicFrameMkLst>
            <pc:docMk/>
            <pc:sldMk cId="746608244" sldId="553"/>
            <ac:graphicFrameMk id="71" creationId="{0AEBE4BB-73F4-4685-9582-8899EA3969F9}"/>
          </ac:graphicFrameMkLst>
        </pc:graphicFrameChg>
        <pc:graphicFrameChg chg="modGraphic">
          <ac:chgData name="Cristian Chilipirea" userId="34ab170da5908fc4" providerId="LiveId" clId="{5A98F104-3374-4CAB-83A5-B88E411F74A0}" dt="2021-03-29T17:59:58.097" v="67"/>
          <ac:graphicFrameMkLst>
            <pc:docMk/>
            <pc:sldMk cId="746608244" sldId="553"/>
            <ac:graphicFrameMk id="72" creationId="{D26E7306-B0DF-46B4-9837-92BF167B73D2}"/>
          </ac:graphicFrameMkLst>
        </pc:graphicFrameChg>
        <pc:graphicFrameChg chg="modGraphic">
          <ac:chgData name="Cristian Chilipirea" userId="34ab170da5908fc4" providerId="LiveId" clId="{5A98F104-3374-4CAB-83A5-B88E411F74A0}" dt="2021-03-29T17:59:55.392" v="66"/>
          <ac:graphicFrameMkLst>
            <pc:docMk/>
            <pc:sldMk cId="746608244" sldId="553"/>
            <ac:graphicFrameMk id="73" creationId="{FAC2B30D-E2C1-4345-A3D8-37826BA99B39}"/>
          </ac:graphicFrameMkLst>
        </pc:graphicFrameChg>
        <pc:graphicFrameChg chg="modGraphic">
          <ac:chgData name="Cristian Chilipirea" userId="34ab170da5908fc4" providerId="LiveId" clId="{5A98F104-3374-4CAB-83A5-B88E411F74A0}" dt="2021-03-29T17:59:52.599" v="65"/>
          <ac:graphicFrameMkLst>
            <pc:docMk/>
            <pc:sldMk cId="746608244" sldId="553"/>
            <ac:graphicFrameMk id="77" creationId="{E9378219-CD41-4C2A-8637-BB7BB17DE66F}"/>
          </ac:graphicFrameMkLst>
        </pc:graphicFrameChg>
        <pc:graphicFrameChg chg="modGraphic">
          <ac:chgData name="Cristian Chilipirea" userId="34ab170da5908fc4" providerId="LiveId" clId="{5A98F104-3374-4CAB-83A5-B88E411F74A0}" dt="2021-03-29T17:59:49.384" v="64"/>
          <ac:graphicFrameMkLst>
            <pc:docMk/>
            <pc:sldMk cId="746608244" sldId="553"/>
            <ac:graphicFrameMk id="78" creationId="{903A9F2B-0857-4E81-815B-44F9D58FC90F}"/>
          </ac:graphicFrameMkLst>
        </pc:graphicFrameChg>
        <pc:graphicFrameChg chg="modGraphic">
          <ac:chgData name="Cristian Chilipirea" userId="34ab170da5908fc4" providerId="LiveId" clId="{5A98F104-3374-4CAB-83A5-B88E411F74A0}" dt="2021-03-29T17:59:47.091" v="63"/>
          <ac:graphicFrameMkLst>
            <pc:docMk/>
            <pc:sldMk cId="746608244" sldId="553"/>
            <ac:graphicFrameMk id="79" creationId="{A5A963FD-5A66-4E54-B136-F388C27052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8:00:57.173" v="83"/>
        <pc:sldMkLst>
          <pc:docMk/>
          <pc:sldMk cId="1810696708" sldId="554"/>
        </pc:sldMkLst>
        <pc:spChg chg="mod ord">
          <ac:chgData name="Cristian Chilipirea" userId="34ab170da5908fc4" providerId="LiveId" clId="{5A98F104-3374-4CAB-83A5-B88E411F74A0}" dt="2021-03-29T18:00:12.757" v="70" actId="207"/>
          <ac:spMkLst>
            <pc:docMk/>
            <pc:sldMk cId="1810696708" sldId="554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0:15.949" v="71" actId="478"/>
          <ac:spMkLst>
            <pc:docMk/>
            <pc:sldMk cId="1810696708" sldId="554"/>
            <ac:spMk id="3" creationId="{11FBC244-81FD-4B41-8785-A978CF0902C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10696708" sldId="554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0:23.776" v="72"/>
          <ac:graphicFrameMkLst>
            <pc:docMk/>
            <pc:sldMk cId="1810696708" sldId="554"/>
            <ac:graphicFrameMk id="27" creationId="{02979701-3E93-44C2-B35B-0CE8B5550442}"/>
          </ac:graphicFrameMkLst>
        </pc:graphicFrameChg>
        <pc:graphicFrameChg chg="modGraphic">
          <ac:chgData name="Cristian Chilipirea" userId="34ab170da5908fc4" providerId="LiveId" clId="{5A98F104-3374-4CAB-83A5-B88E411F74A0}" dt="2021-03-29T18:00:29.717" v="74"/>
          <ac:graphicFrameMkLst>
            <pc:docMk/>
            <pc:sldMk cId="1810696708" sldId="554"/>
            <ac:graphicFrameMk id="31" creationId="{E7AA1DDB-A215-4EA6-A8D6-24AF22D1A6E6}"/>
          </ac:graphicFrameMkLst>
        </pc:graphicFrameChg>
        <pc:graphicFrameChg chg="modGraphic">
          <ac:chgData name="Cristian Chilipirea" userId="34ab170da5908fc4" providerId="LiveId" clId="{5A98F104-3374-4CAB-83A5-B88E411F74A0}" dt="2021-03-29T18:00:32.700" v="75"/>
          <ac:graphicFrameMkLst>
            <pc:docMk/>
            <pc:sldMk cId="1810696708" sldId="554"/>
            <ac:graphicFrameMk id="32" creationId="{3618F60E-D97F-4F51-8563-F7C9B63FCE37}"/>
          </ac:graphicFrameMkLst>
        </pc:graphicFrameChg>
        <pc:graphicFrameChg chg="modGraphic">
          <ac:chgData name="Cristian Chilipirea" userId="34ab170da5908fc4" providerId="LiveId" clId="{5A98F104-3374-4CAB-83A5-B88E411F74A0}" dt="2021-03-29T18:00:35.248" v="76"/>
          <ac:graphicFrameMkLst>
            <pc:docMk/>
            <pc:sldMk cId="1810696708" sldId="554"/>
            <ac:graphicFrameMk id="34" creationId="{1E2351EA-A98D-4161-82C8-9193F2DA1377}"/>
          </ac:graphicFrameMkLst>
        </pc:graphicFrameChg>
        <pc:graphicFrameChg chg="modGraphic">
          <ac:chgData name="Cristian Chilipirea" userId="34ab170da5908fc4" providerId="LiveId" clId="{5A98F104-3374-4CAB-83A5-B88E411F74A0}" dt="2021-03-29T18:00:38.920" v="77"/>
          <ac:graphicFrameMkLst>
            <pc:docMk/>
            <pc:sldMk cId="1810696708" sldId="554"/>
            <ac:graphicFrameMk id="63" creationId="{C85D8C22-8C3C-428D-A3E8-F654A419383B}"/>
          </ac:graphicFrameMkLst>
        </pc:graphicFrameChg>
        <pc:graphicFrameChg chg="modGraphic">
          <ac:chgData name="Cristian Chilipirea" userId="34ab170da5908fc4" providerId="LiveId" clId="{5A98F104-3374-4CAB-83A5-B88E411F74A0}" dt="2021-03-29T18:00:41.991" v="78"/>
          <ac:graphicFrameMkLst>
            <pc:docMk/>
            <pc:sldMk cId="1810696708" sldId="554"/>
            <ac:graphicFrameMk id="65" creationId="{80E2072C-2AB6-49D9-8CCA-B7BC2AD91E2C}"/>
          </ac:graphicFrameMkLst>
        </pc:graphicFrameChg>
        <pc:graphicFrameChg chg="modGraphic">
          <ac:chgData name="Cristian Chilipirea" userId="34ab170da5908fc4" providerId="LiveId" clId="{5A98F104-3374-4CAB-83A5-B88E411F74A0}" dt="2021-03-29T18:00:45.341" v="79"/>
          <ac:graphicFrameMkLst>
            <pc:docMk/>
            <pc:sldMk cId="1810696708" sldId="554"/>
            <ac:graphicFrameMk id="67" creationId="{E565A280-ABFB-4EA2-945D-0BE3D0527B14}"/>
          </ac:graphicFrameMkLst>
        </pc:graphicFrameChg>
        <pc:graphicFrameChg chg="modGraphic">
          <ac:chgData name="Cristian Chilipirea" userId="34ab170da5908fc4" providerId="LiveId" clId="{5A98F104-3374-4CAB-83A5-B88E411F74A0}" dt="2021-03-29T18:00:48.332" v="80"/>
          <ac:graphicFrameMkLst>
            <pc:docMk/>
            <pc:sldMk cId="1810696708" sldId="554"/>
            <ac:graphicFrameMk id="69" creationId="{9D9F7FD9-2D04-44CC-BD8F-20F3DBE7B0F8}"/>
          </ac:graphicFrameMkLst>
        </pc:graphicFrameChg>
        <pc:graphicFrameChg chg="modGraphic">
          <ac:chgData name="Cristian Chilipirea" userId="34ab170da5908fc4" providerId="LiveId" clId="{5A98F104-3374-4CAB-83A5-B88E411F74A0}" dt="2021-03-29T18:00:51.120" v="81"/>
          <ac:graphicFrameMkLst>
            <pc:docMk/>
            <pc:sldMk cId="1810696708" sldId="554"/>
            <ac:graphicFrameMk id="71" creationId="{BD91AB5F-79E3-401C-B2E9-3C84F235863C}"/>
          </ac:graphicFrameMkLst>
        </pc:graphicFrameChg>
        <pc:graphicFrameChg chg="modGraphic">
          <ac:chgData name="Cristian Chilipirea" userId="34ab170da5908fc4" providerId="LiveId" clId="{5A98F104-3374-4CAB-83A5-B88E411F74A0}" dt="2021-03-29T18:00:54.388" v="82"/>
          <ac:graphicFrameMkLst>
            <pc:docMk/>
            <pc:sldMk cId="1810696708" sldId="554"/>
            <ac:graphicFrameMk id="72" creationId="{109D62D9-AC84-4B3E-8193-D56FBEB4CF05}"/>
          </ac:graphicFrameMkLst>
        </pc:graphicFrameChg>
        <pc:graphicFrameChg chg="modGraphic">
          <ac:chgData name="Cristian Chilipirea" userId="34ab170da5908fc4" providerId="LiveId" clId="{5A98F104-3374-4CAB-83A5-B88E411F74A0}" dt="2021-03-29T18:00:57.173" v="83"/>
          <ac:graphicFrameMkLst>
            <pc:docMk/>
            <pc:sldMk cId="1810696708" sldId="554"/>
            <ac:graphicFrameMk id="73" creationId="{DD9C8AB4-7B37-47F1-971C-2FFCF15F9AC1}"/>
          </ac:graphicFrameMkLst>
        </pc:graphicFrameChg>
        <pc:graphicFrameChg chg="modGraphic">
          <ac:chgData name="Cristian Chilipirea" userId="34ab170da5908fc4" providerId="LiveId" clId="{5A98F104-3374-4CAB-83A5-B88E411F74A0}" dt="2021-03-29T18:00:26.805" v="73"/>
          <ac:graphicFrameMkLst>
            <pc:docMk/>
            <pc:sldMk cId="1810696708" sldId="554"/>
            <ac:graphicFrameMk id="100" creationId="{7AFD5AE9-3E3C-4127-8A26-E3E7F8EBABB6}"/>
          </ac:graphicFrameMkLst>
        </pc:graphicFrameChg>
      </pc:sldChg>
      <pc:sldChg chg="modSp add mod modClrScheme chgLayout">
        <pc:chgData name="Cristian Chilipirea" userId="34ab170da5908fc4" providerId="LiveId" clId="{5A98F104-3374-4CAB-83A5-B88E411F74A0}" dt="2021-03-29T18:01:29.270" v="86" actId="12"/>
        <pc:sldMkLst>
          <pc:docMk/>
          <pc:sldMk cId="497542358" sldId="555"/>
        </pc:sldMkLst>
        <pc:spChg chg="mod ord">
          <ac:chgData name="Cristian Chilipirea" userId="34ab170da5908fc4" providerId="LiveId" clId="{5A98F104-3374-4CAB-83A5-B88E411F74A0}" dt="2021-03-29T18:01:06.227" v="84" actId="207"/>
          <ac:spMkLst>
            <pc:docMk/>
            <pc:sldMk cId="497542358" sldId="555"/>
            <ac:spMk id="2" creationId="{8D0BB3E5-F5B9-4D8C-AD6E-D10DFB0BB9BE}"/>
          </ac:spMkLst>
        </pc:spChg>
        <pc:spChg chg="mod ord">
          <ac:chgData name="Cristian Chilipirea" userId="34ab170da5908fc4" providerId="LiveId" clId="{5A98F104-3374-4CAB-83A5-B88E411F74A0}" dt="2021-03-29T18:01:29.270" v="86" actId="12"/>
          <ac:spMkLst>
            <pc:docMk/>
            <pc:sldMk cId="497542358" sldId="555"/>
            <ac:spMk id="3" creationId="{A4BC102C-3D63-4550-A4B3-32E6AF8A47D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97542358" sldId="555"/>
            <ac:spMk id="4" creationId="{E9043DDD-E4F7-4F01-AFFF-2EEE0C6FF086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05:26.845" v="134"/>
        <pc:sldMkLst>
          <pc:docMk/>
          <pc:sldMk cId="1127558093" sldId="556"/>
        </pc:sldMkLst>
        <pc:spChg chg="mod ord">
          <ac:chgData name="Cristian Chilipirea" userId="34ab170da5908fc4" providerId="LiveId" clId="{5A98F104-3374-4CAB-83A5-B88E411F74A0}" dt="2021-03-29T18:01:34.843" v="87" actId="207"/>
          <ac:spMkLst>
            <pc:docMk/>
            <pc:sldMk cId="1127558093" sldId="556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1:37.381" v="88" actId="478"/>
          <ac:spMkLst>
            <pc:docMk/>
            <pc:sldMk cId="1127558093" sldId="556"/>
            <ac:spMk id="3" creationId="{0D11730E-1239-4B9C-A80B-789FE8193F1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27558093" sldId="556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2:01.031" v="91"/>
          <ac:graphicFrameMkLst>
            <pc:docMk/>
            <pc:sldMk cId="1127558093" sldId="556"/>
            <ac:graphicFrameMk id="5" creationId="{9019ECFA-F5A3-4723-8806-4679601EC119}"/>
          </ac:graphicFrameMkLst>
        </pc:graphicFrameChg>
        <pc:graphicFrameChg chg="modGraphic">
          <ac:chgData name="Cristian Chilipirea" userId="34ab170da5908fc4" providerId="LiveId" clId="{5A98F104-3374-4CAB-83A5-B88E411F74A0}" dt="2021-03-29T18:02:13.671" v="94"/>
          <ac:graphicFrameMkLst>
            <pc:docMk/>
            <pc:sldMk cId="1127558093" sldId="556"/>
            <ac:graphicFrameMk id="50" creationId="{ADE75D78-4CDA-42C7-8313-0F10EC921055}"/>
          </ac:graphicFrameMkLst>
        </pc:graphicFrameChg>
        <pc:graphicFrameChg chg="modGraphic">
          <ac:chgData name="Cristian Chilipirea" userId="34ab170da5908fc4" providerId="LiveId" clId="{5A98F104-3374-4CAB-83A5-B88E411F74A0}" dt="2021-03-29T18:02:27.521" v="97"/>
          <ac:graphicFrameMkLst>
            <pc:docMk/>
            <pc:sldMk cId="1127558093" sldId="556"/>
            <ac:graphicFrameMk id="55" creationId="{51271A69-9309-4E96-B120-37EC13DEF58A}"/>
          </ac:graphicFrameMkLst>
        </pc:graphicFrameChg>
        <pc:graphicFrameChg chg="modGraphic">
          <ac:chgData name="Cristian Chilipirea" userId="34ab170da5908fc4" providerId="LiveId" clId="{5A98F104-3374-4CAB-83A5-B88E411F74A0}" dt="2021-03-29T18:02:38.121" v="100"/>
          <ac:graphicFrameMkLst>
            <pc:docMk/>
            <pc:sldMk cId="1127558093" sldId="556"/>
            <ac:graphicFrameMk id="81" creationId="{24696BCA-E2A9-4465-8F33-2DA0C89E7511}"/>
          </ac:graphicFrameMkLst>
        </pc:graphicFrameChg>
        <pc:graphicFrameChg chg="modGraphic">
          <ac:chgData name="Cristian Chilipirea" userId="34ab170da5908fc4" providerId="LiveId" clId="{5A98F104-3374-4CAB-83A5-B88E411F74A0}" dt="2021-03-29T18:02:54.340" v="104"/>
          <ac:graphicFrameMkLst>
            <pc:docMk/>
            <pc:sldMk cId="1127558093" sldId="556"/>
            <ac:graphicFrameMk id="84" creationId="{FC45347F-C5E1-4A72-B132-A11D78D8E85A}"/>
          </ac:graphicFrameMkLst>
        </pc:graphicFrameChg>
        <pc:graphicFrameChg chg="modGraphic">
          <ac:chgData name="Cristian Chilipirea" userId="34ab170da5908fc4" providerId="LiveId" clId="{5A98F104-3374-4CAB-83A5-B88E411F74A0}" dt="2021-03-29T18:03:09.914" v="108"/>
          <ac:graphicFrameMkLst>
            <pc:docMk/>
            <pc:sldMk cId="1127558093" sldId="556"/>
            <ac:graphicFrameMk id="85" creationId="{E8365266-6C66-4A11-990C-7CF39A4DC986}"/>
          </ac:graphicFrameMkLst>
        </pc:graphicFrameChg>
        <pc:graphicFrameChg chg="modGraphic">
          <ac:chgData name="Cristian Chilipirea" userId="34ab170da5908fc4" providerId="LiveId" clId="{5A98F104-3374-4CAB-83A5-B88E411F74A0}" dt="2021-03-29T18:03:46.500" v="109"/>
          <ac:graphicFrameMkLst>
            <pc:docMk/>
            <pc:sldMk cId="1127558093" sldId="556"/>
            <ac:graphicFrameMk id="87" creationId="{9041DEBE-FCA0-48A2-9652-B74C1C9DDA32}"/>
          </ac:graphicFrameMkLst>
        </pc:graphicFrameChg>
        <pc:graphicFrameChg chg="modGraphic">
          <ac:chgData name="Cristian Chilipirea" userId="34ab170da5908fc4" providerId="LiveId" clId="{5A98F104-3374-4CAB-83A5-B88E411F74A0}" dt="2021-03-29T18:04:05.986" v="113"/>
          <ac:graphicFrameMkLst>
            <pc:docMk/>
            <pc:sldMk cId="1127558093" sldId="556"/>
            <ac:graphicFrameMk id="88" creationId="{E12BD295-3B04-4B17-9E7F-712926AFCB4A}"/>
          </ac:graphicFrameMkLst>
        </pc:graphicFrameChg>
        <pc:graphicFrameChg chg="modGraphic">
          <ac:chgData name="Cristian Chilipirea" userId="34ab170da5908fc4" providerId="LiveId" clId="{5A98F104-3374-4CAB-83A5-B88E411F74A0}" dt="2021-03-29T18:04:09.242" v="114"/>
          <ac:graphicFrameMkLst>
            <pc:docMk/>
            <pc:sldMk cId="1127558093" sldId="556"/>
            <ac:graphicFrameMk id="90" creationId="{D0F62D7A-42B7-4240-8797-277256CFB3EB}"/>
          </ac:graphicFrameMkLst>
        </pc:graphicFrameChg>
        <pc:graphicFrameChg chg="modGraphic">
          <ac:chgData name="Cristian Chilipirea" userId="34ab170da5908fc4" providerId="LiveId" clId="{5A98F104-3374-4CAB-83A5-B88E411F74A0}" dt="2021-03-29T18:04:21.453" v="118"/>
          <ac:graphicFrameMkLst>
            <pc:docMk/>
            <pc:sldMk cId="1127558093" sldId="556"/>
            <ac:graphicFrameMk id="91" creationId="{C92F16CA-05C9-4E17-9A2E-F3C44DC338C2}"/>
          </ac:graphicFrameMkLst>
        </pc:graphicFrameChg>
        <pc:graphicFrameChg chg="modGraphic">
          <ac:chgData name="Cristian Chilipirea" userId="34ab170da5908fc4" providerId="LiveId" clId="{5A98F104-3374-4CAB-83A5-B88E411F74A0}" dt="2021-03-29T18:04:34.787" v="122"/>
          <ac:graphicFrameMkLst>
            <pc:docMk/>
            <pc:sldMk cId="1127558093" sldId="556"/>
            <ac:graphicFrameMk id="102" creationId="{50209EA4-9A16-471E-AD68-89AE7EC9742A}"/>
          </ac:graphicFrameMkLst>
        </pc:graphicFrameChg>
        <pc:graphicFrameChg chg="modGraphic">
          <ac:chgData name="Cristian Chilipirea" userId="34ab170da5908fc4" providerId="LiveId" clId="{5A98F104-3374-4CAB-83A5-B88E411F74A0}" dt="2021-03-29T18:04:57.090" v="126"/>
          <ac:graphicFrameMkLst>
            <pc:docMk/>
            <pc:sldMk cId="1127558093" sldId="556"/>
            <ac:graphicFrameMk id="106" creationId="{92876AF6-05B9-47A0-BD01-BC918111D9BB}"/>
          </ac:graphicFrameMkLst>
        </pc:graphicFrameChg>
        <pc:graphicFrameChg chg="modGraphic">
          <ac:chgData name="Cristian Chilipirea" userId="34ab170da5908fc4" providerId="LiveId" clId="{5A98F104-3374-4CAB-83A5-B88E411F74A0}" dt="2021-03-29T18:05:10.390" v="130"/>
          <ac:graphicFrameMkLst>
            <pc:docMk/>
            <pc:sldMk cId="1127558093" sldId="556"/>
            <ac:graphicFrameMk id="109" creationId="{77AF2D3F-9250-4E21-BD83-C527DAC5A55B}"/>
          </ac:graphicFrameMkLst>
        </pc:graphicFrameChg>
        <pc:graphicFrameChg chg="modGraphic">
          <ac:chgData name="Cristian Chilipirea" userId="34ab170da5908fc4" providerId="LiveId" clId="{5A98F104-3374-4CAB-83A5-B88E411F74A0}" dt="2021-03-29T18:05:26.845" v="134"/>
          <ac:graphicFrameMkLst>
            <pc:docMk/>
            <pc:sldMk cId="1127558093" sldId="556"/>
            <ac:graphicFrameMk id="111" creationId="{2FDDC2E8-FB4E-47FC-B3AB-6A4F9A9E3501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8:08:25.055" v="156" actId="1076"/>
        <pc:sldMkLst>
          <pc:docMk/>
          <pc:sldMk cId="3645124036" sldId="557"/>
        </pc:sldMkLst>
        <pc:spChg chg="mod ord">
          <ac:chgData name="Cristian Chilipirea" userId="34ab170da5908fc4" providerId="LiveId" clId="{5A98F104-3374-4CAB-83A5-B88E411F74A0}" dt="2021-03-29T18:08:25.055" v="156" actId="1076"/>
          <ac:spMkLst>
            <pc:docMk/>
            <pc:sldMk cId="3645124036" sldId="557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6:37.417" v="145" actId="478"/>
          <ac:spMkLst>
            <pc:docMk/>
            <pc:sldMk cId="3645124036" sldId="557"/>
            <ac:spMk id="3" creationId="{F7D844A7-84C7-4B2E-8C56-597F22245BD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5124036" sldId="557"/>
            <ac:spMk id="4" creationId="{C0B88C40-8704-476C-8AA7-AB9498813E11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5" creationId="{0174FF68-3496-4068-A5FC-9AE6CB1DCD9D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6" creationId="{5E0ACB82-A313-43D3-A2C6-890327A6F10C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7" creationId="{148BBA48-33B4-4E88-915F-F9553C85915A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8" creationId="{4A671817-2EE1-40F6-91E9-6079CEE77F48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9" creationId="{A32EA24B-35A7-48DF-8BA5-B24C6884472F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51" creationId="{EF6FE78A-FF30-41C1-9625-56F28481B0E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7" creationId="{CBFE0710-7924-4872-8219-D663E28FE247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8" creationId="{4FE17956-AE17-4C3E-B2FB-56B542EF4F45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" creationId="{9019ECFA-F5A3-4723-8806-4679601EC119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2" creationId="{1DE1405B-C01E-4AD0-B0CA-38315667A314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9" creationId="{E7198DCA-386C-48F8-AA5B-1CF4BF36B53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2" creationId="{B132C52D-4A3C-4191-AF01-2756F0125A2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3" creationId="{E91D1F9E-7261-436C-A4DD-C0A65E1ECBC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5" creationId="{A9BF55B1-49F6-40C6-9896-0F724B4D93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6" creationId="{8739583B-A498-41C7-8256-F4EBFC40E4D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7" creationId="{600FA2D9-483A-4EEB-8C74-2D4FC37CE07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8" creationId="{9C3B97BC-15B8-4E1D-9B44-B042D792702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9" creationId="{BC69A3FF-A76E-42CC-8755-FE337A91541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0" creationId="{27F4A598-48FF-4898-93AF-A946145C62B1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3" creationId="{B2B0ADD3-8B54-47AA-A1AB-7CABAC994732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5" creationId="{B59B10C3-214B-4D9B-A064-33BBC06B0744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7" creationId="{430A1B00-AAE0-4E60-A668-60A5D7C036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8" creationId="{E4E8ED44-4268-499C-AFC0-66F954B749E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8" creationId="{1660DD16-8C60-4A81-ADE3-8F5EF863E6A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3" creationId="{97448352-12BF-4272-841A-F0E56F754A1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4" creationId="{ECA1B7EC-093E-4CA6-B1E0-C99BB4034B41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6" creationId="{7B654B8C-47F3-4462-829A-469F78BEF9E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7" creationId="{D3F86A8A-871A-4FD8-83AA-B569CCE35E55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8" creationId="{F321A027-20EE-4286-9083-972E2C3150E3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1" creationId="{5650F0BE-F2D9-4B26-B267-5FD64771CA1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4" creationId="{8FB46FAE-BDF1-4566-B2F4-7886E9CD8AB2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1" creationId="{2864B979-0576-4299-878F-9F2BB63FD52D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2" creationId="{5E242FA4-B53A-45D2-A9E5-A7D0C1ECB31B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4" creationId="{985B2AD8-9D3B-4B00-BB63-FECE67642C7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6" creationId="{91A69EA9-C944-4148-A9DA-76BAE06B5FFE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9" creationId="{3533243A-85D2-43FD-B53C-EDCD3FF7BB3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80" creationId="{FBB8207F-1152-4CE0-826E-629A5CD127F1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6:24.946" v="143"/>
        <pc:sldMkLst>
          <pc:docMk/>
          <pc:sldMk cId="269390014" sldId="559"/>
        </pc:sldMkLst>
        <pc:spChg chg="mod ord">
          <ac:chgData name="Cristian Chilipirea" userId="34ab170da5908fc4" providerId="LiveId" clId="{5A98F104-3374-4CAB-83A5-B88E411F74A0}" dt="2021-03-29T18:05:36.599" v="135" actId="207"/>
          <ac:spMkLst>
            <pc:docMk/>
            <pc:sldMk cId="269390014" sldId="559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5:38.333" v="136" actId="478"/>
          <ac:spMkLst>
            <pc:docMk/>
            <pc:sldMk cId="269390014" sldId="559"/>
            <ac:spMk id="3" creationId="{07426DF5-5144-4388-AFCE-FD69FEDF136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9390014" sldId="559"/>
            <ac:spMk id="4" creationId="{C0B88C40-8704-476C-8AA7-AB9498813E11}"/>
          </ac:spMkLst>
        </pc:spChg>
        <pc:graphicFrameChg chg="del modGraphic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39" creationId="{252EBAC0-E5E2-4172-8DA7-7B407F19ADF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6" creationId="{A65D04ED-C2BF-482D-A957-3592347B99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8" creationId="{03DDF288-023F-453A-8373-5F2DEC26CF74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9" creationId="{AB018FAC-D69B-4B97-81A4-9D9A3AC7F08B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2" creationId="{226CC402-B372-4303-8FAF-371AA9CCCF02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3" creationId="{C46E4B45-0368-4097-9DC7-E595B37370C8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4" creationId="{DEAA89BA-08DD-4B78-B8B2-E31B041D9CE2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6" creationId="{BB85C6C4-5E7A-401A-8041-45A952EBA00E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7" creationId="{555E8FAD-3EAE-47A0-9C70-9FD432B9410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8" creationId="{27B901E1-196F-4A96-94DD-55108F7F7B7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2" creationId="{1FC1FC82-211C-4475-8406-361368F96A7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4" creationId="{AFF8FD3D-2AA9-492B-AC4C-DDCE97C2E7CB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6" creationId="{DA4176F2-D974-4098-BF17-8D9462146573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7" creationId="{C42DC4E8-C68C-41A1-BB27-EC3A4B9894E1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6:17.949" v="141" actId="478"/>
          <ac:graphicFrameMkLst>
            <pc:docMk/>
            <pc:sldMk cId="269390014" sldId="559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6:15.986" v="140" actId="478"/>
          <ac:graphicFrameMkLst>
            <pc:docMk/>
            <pc:sldMk cId="269390014" sldId="559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0" creationId="{8CCC38D9-D838-43EE-840A-A02D8BCBA04C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2" creationId="{D2A0CD88-E7AA-40C2-AC83-334B2058AECA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3" creationId="{A0853F5B-2A44-4A32-A33D-22598857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4" creationId="{73EF2FC1-8CD3-4DBD-A4FF-62EB065596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5" creationId="{52F315E8-93A9-48CB-9BBB-564C8B265D5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7" creationId="{B6BF68E3-90D2-4FA5-8D50-19BF0464436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1" creationId="{0B77B971-1E4D-47F9-9B0F-4CB06A2F5E5D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9" creationId="{D0AC2A54-41BB-42D7-9D8A-940806FD68FC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1" creationId="{D811A31A-8D91-4A50-B950-BADC8681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3" creationId="{00177C11-415B-4ACA-9D47-36D4B31D301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5" creationId="{231B44EE-42FD-4181-8766-1ADD0810248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8" creationId="{68BCEB5B-1962-4D85-A996-7992BCC854E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9" creationId="{18C6B2AE-3BD0-47FA-86C0-330C3CD0C72B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6:17.949" v="141" actId="478"/>
          <ac:cxnSpMkLst>
            <pc:docMk/>
            <pc:sldMk cId="269390014" sldId="559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6:15.986" v="140" actId="478"/>
          <ac:cxnSpMkLst>
            <pc:docMk/>
            <pc:sldMk cId="269390014" sldId="559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1:50.182" v="196"/>
        <pc:sldMkLst>
          <pc:docMk/>
          <pc:sldMk cId="1840409155" sldId="560"/>
        </pc:sldMkLst>
        <pc:spChg chg="mod ord">
          <ac:chgData name="Cristian Chilipirea" userId="34ab170da5908fc4" providerId="LiveId" clId="{5A98F104-3374-4CAB-83A5-B88E411F74A0}" dt="2021-03-29T18:11:21.141" v="191" actId="207"/>
          <ac:spMkLst>
            <pc:docMk/>
            <pc:sldMk cId="1840409155" sldId="560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0409155" sldId="560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1:19.130" v="190" actId="478"/>
          <ac:spMkLst>
            <pc:docMk/>
            <pc:sldMk cId="1840409155" sldId="560"/>
            <ac:spMk id="6" creationId="{53F3464F-C514-43A5-A223-034AA038BD4B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8" creationId="{EE65B2AD-B2E0-4319-B6F9-C7652AEBE521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9" creationId="{EEC50879-95D3-4D52-B1DF-D0FE913ADCDA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20" creationId="{452042B2-EDC4-4DF9-8BF5-B3F591053B4D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45" creationId="{AAD52A11-FA98-4877-91A6-E1A6CA711AC5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115" creationId="{877FB597-BB19-4A82-AEFE-5C0E6F9AB29D}"/>
          </ac:spMkLst>
        </pc:sp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1" creationId="{274E3BD4-06E1-42AB-A55F-B2FF673EC482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3" creationId="{545077BB-B1A9-475B-B52A-D2612B14FB4C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5" creationId="{E5AA8F46-8986-4845-960B-1FFE12061253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6" creationId="{58BB8B34-ECBE-4B91-8B40-64D1063AE4E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0" creationId="{ADE75D78-4CDA-42C7-8313-0F10EC92105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106" creationId="{92876AF6-05B9-47A0-BD01-BC918111D9BB}"/>
          </ac:graphicFrameMkLst>
        </pc:graphicFrameChg>
        <pc:cxnChg chg="del mod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1" creationId="{4929101F-4278-4759-A13D-34C4FB544B9F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2" creationId="{046CA0CE-C3EB-4F61-9D5D-8624F0D9A691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4" creationId="{4728ED87-F9D6-454D-B591-854B5AB2FD64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7" creationId="{055204B7-FE55-46D0-A45E-965D9E2B89D9}"/>
          </ac:cxnSpMkLst>
        </pc:cxnChg>
        <pc:cxnChg chg="del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1:39.298" v="193" actId="478"/>
          <ac:cxnSpMkLst>
            <pc:docMk/>
            <pc:sldMk cId="1840409155" sldId="560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9:01.465" v="162" actId="478"/>
        <pc:sldMkLst>
          <pc:docMk/>
          <pc:sldMk cId="891003779" sldId="561"/>
        </pc:sldMkLst>
        <pc:spChg chg="mod ord">
          <ac:chgData name="Cristian Chilipirea" userId="34ab170da5908fc4" providerId="LiveId" clId="{5A98F104-3374-4CAB-83A5-B88E411F74A0}" dt="2021-03-29T18:07:24.026" v="149" actId="207"/>
          <ac:spMkLst>
            <pc:docMk/>
            <pc:sldMk cId="891003779" sldId="561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1003779" sldId="561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7:21.925" v="148" actId="478"/>
          <ac:spMkLst>
            <pc:docMk/>
            <pc:sldMk cId="891003779" sldId="561"/>
            <ac:spMk id="7" creationId="{F5C64858-CEE3-41EE-B27A-11781212D47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3" creationId="{91B24F0E-07FE-4CDA-9153-0692D806D01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4" creationId="{3EBCB47D-9E5C-4309-A845-1F1097C8CDB2}"/>
          </ac:spMkLst>
        </pc:spChg>
        <pc:spChg chg="add del mod ord">
          <ac:chgData name="Cristian Chilipirea" userId="34ab170da5908fc4" providerId="LiveId" clId="{5A98F104-3374-4CAB-83A5-B88E411F74A0}" dt="2021-03-29T18:08:58.530" v="161" actId="478"/>
          <ac:spMkLst>
            <pc:docMk/>
            <pc:sldMk cId="891003779" sldId="561"/>
            <ac:spMk id="36" creationId="{8D5BAEF9-340A-41E3-9828-97DD028D97EC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9" creationId="{5B21AA92-C547-49AA-82D9-352FA89D3A89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0" creationId="{91D4A6A0-8A28-46ED-9ED5-2622ACE6B8D4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1" creationId="{8F51E0EA-6FE3-431F-927D-723D0B946B8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3" creationId="{F0790D74-38E2-45B5-9FB4-70504D4422A6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4" creationId="{B22D165B-43C0-455E-97E1-BB4B494B9641}"/>
          </ac:spMkLst>
        </pc:spChg>
        <pc:spChg chg="add del mod ord">
          <ac:chgData name="Cristian Chilipirea" userId="34ab170da5908fc4" providerId="LiveId" clId="{5A98F104-3374-4CAB-83A5-B88E411F74A0}" dt="2021-03-29T18:09:01.465" v="162" actId="478"/>
          <ac:spMkLst>
            <pc:docMk/>
            <pc:sldMk cId="891003779" sldId="561"/>
            <ac:spMk id="45" creationId="{83615457-6A67-4ACC-A486-B09237B40B2F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6" creationId="{E8DA2CC0-C43B-4EE6-BFD0-C4959E4E2F37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8:16.126" v="152" actId="478"/>
          <ac:spMkLst>
            <pc:docMk/>
            <pc:sldMk cId="891003779" sldId="561"/>
            <ac:spMk id="119" creationId="{C1C0AF14-136A-4B4B-9E66-931F5F83351F}"/>
          </ac:spMkLst>
        </pc:spChg>
        <pc:graphicFrameChg chg="del modGraphic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47" creationId="{C1E4F609-1F4D-4CC7-B249-82712602BB69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4" creationId="{9A59B1FF-5B99-4093-BAB7-DFC980B1D725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7" creationId="{A06910B5-9102-4258-A30C-C3FC08DB6F68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8" creationId="{16A034F0-E1CD-4B06-AD43-4F76CC541281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1" creationId="{80578EF2-1B9A-45A4-ABB0-81C3FA073347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2" creationId="{CB55BB9E-EEAD-4A10-9F18-C86A1729BB3B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3" creationId="{E38121D2-9107-4237-9657-9DAC1F3F12EC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8:58.530" v="161" actId="478"/>
          <ac:graphicFrameMkLst>
            <pc:docMk/>
            <pc:sldMk cId="891003779" sldId="561"/>
            <ac:graphicFrameMk id="64" creationId="{151DE15A-DA7A-492B-81EB-343CC421C77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5" creationId="{4E551408-D443-4CF0-AE0E-8CAA807AFE6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6" creationId="{4EEF43A0-37B5-4501-B863-B4F910899BF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9" creationId="{53BBAF23-752A-4DFA-8AFD-CB9DFA44B46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1" creationId="{490F9637-E241-4F2F-9416-02B87F2E2791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9:01.465" v="162" actId="478"/>
          <ac:graphicFrameMkLst>
            <pc:docMk/>
            <pc:sldMk cId="891003779" sldId="561"/>
            <ac:graphicFrameMk id="73" creationId="{D736E36E-B014-41B0-B735-5D3487FD1AD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4" creationId="{C84074DB-14CA-4F27-9806-46F6CD89CDAE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6" creationId="{92876AF6-05B9-47A0-BD01-BC918111D9BB}"/>
          </ac:graphicFrameMkLst>
        </pc:graphicFrameChg>
        <pc:picChg chg="ord">
          <ac:chgData name="Cristian Chilipirea" userId="34ab170da5908fc4" providerId="LiveId" clId="{5A98F104-3374-4CAB-83A5-B88E411F74A0}" dt="2021-03-29T18:08:52.893" v="160" actId="167"/>
          <ac:picMkLst>
            <pc:docMk/>
            <pc:sldMk cId="891003779" sldId="561"/>
            <ac:picMk id="3" creationId="{06F7BABA-949A-44E1-A616-E3E382A8C77D}"/>
          </ac:picMkLst>
        </pc:picChg>
        <pc:picChg chg="del">
          <ac:chgData name="Cristian Chilipirea" userId="34ab170da5908fc4" providerId="LiveId" clId="{5A98F104-3374-4CAB-83A5-B88E411F74A0}" dt="2021-03-29T18:08:16.126" v="152" actId="478"/>
          <ac:picMkLst>
            <pc:docMk/>
            <pc:sldMk cId="891003779" sldId="561"/>
            <ac:picMk id="6" creationId="{3B18FF52-E7A4-446A-A8E8-F3125586DA5C}"/>
          </ac:picMkLst>
        </pc:pic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8" creationId="{420EBB12-5B7A-44D2-AAD9-65D29B75456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9" creationId="{C2CD2606-70A4-4FFE-84E4-4B81C40C3E4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1" creationId="{C71D5ADE-A17E-4C46-B36C-214D226D129C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52" creationId="{0B8E5FBC-B620-4734-9C92-C981CADCA00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3" creationId="{08ABDDBC-7BC0-48E5-AEB2-C21B791B38B2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6" creationId="{30424237-DC1F-490D-B760-3377782EDC5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9" creationId="{DE1B1ED9-947F-45A7-BE1E-352F960124C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7" creationId="{E4FBA358-49B3-425E-BF24-3BAC6221BE6C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8" creationId="{8EA2229C-88CF-49D8-B2AB-619DFD3DA05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0" creationId="{5083CDEE-1D28-438D-AAF8-32AFD795306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2" creationId="{2DCA8D2D-2A24-447D-BE0F-A2AE16499069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75" creationId="{5555A772-C9A4-4F62-B390-99B03CA89A45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6" creationId="{19F1AB58-DED8-4267-AC25-7CD1A331DBF1}"/>
          </ac:cxnSpMkLst>
        </pc:cxnChg>
        <pc:cxnChg chg="del mod">
          <ac:chgData name="Cristian Chilipirea" userId="34ab170da5908fc4" providerId="LiveId" clId="{5A98F104-3374-4CAB-83A5-B88E411F74A0}" dt="2021-03-29T18:08:16.126" v="152" actId="478"/>
          <ac:cxnSpMkLst>
            <pc:docMk/>
            <pc:sldMk cId="891003779" sldId="561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9:40.950" v="170" actId="478"/>
        <pc:sldMkLst>
          <pc:docMk/>
          <pc:sldMk cId="1699872682" sldId="562"/>
        </pc:sldMkLst>
        <pc:spChg chg="mod ord">
          <ac:chgData name="Cristian Chilipirea" userId="34ab170da5908fc4" providerId="LiveId" clId="{5A98F104-3374-4CAB-83A5-B88E411F74A0}" dt="2021-03-29T18:09:12.488" v="163" actId="207"/>
          <ac:spMkLst>
            <pc:docMk/>
            <pc:sldMk cId="1699872682" sldId="562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99872682" sldId="562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14.945" v="164" actId="478"/>
          <ac:spMkLst>
            <pc:docMk/>
            <pc:sldMk cId="1699872682" sldId="562"/>
            <ac:spMk id="7" creationId="{58DE26CF-15C7-4F85-AA75-768CFA579B14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4" creationId="{0E54C46C-7EE7-449D-98C3-E3BB0050EC85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6" creationId="{5A3C9817-B349-46D9-91EF-53C3B9B3693A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37" creationId="{3D8C322D-9FFD-47D6-A4A8-7E99CB19D1FC}"/>
          </ac:spMkLst>
        </pc:spChg>
        <pc:spChg chg="add del mod">
          <ac:chgData name="Cristian Chilipirea" userId="34ab170da5908fc4" providerId="LiveId" clId="{5A98F104-3374-4CAB-83A5-B88E411F74A0}" dt="2021-03-29T18:09:39.582" v="169" actId="478"/>
          <ac:spMkLst>
            <pc:docMk/>
            <pc:sldMk cId="1699872682" sldId="562"/>
            <ac:spMk id="39" creationId="{D88B06DC-3146-4632-B2D0-476E7F55A17A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0" creationId="{99C1B709-2F01-4D8D-A69A-04A56659D35E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1" creationId="{90F5A24C-42CB-4CC3-94A1-6B8738D2886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3" creationId="{E24CFA8F-ACCF-49BD-88B3-68577B6E8F06}"/>
          </ac:spMkLst>
        </pc:spChg>
        <pc:spChg chg="add del mod">
          <ac:chgData name="Cristian Chilipirea" userId="34ab170da5908fc4" providerId="LiveId" clId="{5A98F104-3374-4CAB-83A5-B88E411F74A0}" dt="2021-03-29T18:09:40.950" v="170" actId="478"/>
          <ac:spMkLst>
            <pc:docMk/>
            <pc:sldMk cId="1699872682" sldId="562"/>
            <ac:spMk id="44" creationId="{FB428AD5-CB51-46F1-BCBF-A3EF2BED21E0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5" creationId="{4098F8C1-2E99-40EE-B13F-6097E09185C1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9:25.495" v="167" actId="478"/>
          <ac:spMkLst>
            <pc:docMk/>
            <pc:sldMk cId="1699872682" sldId="562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46" creationId="{8B21A362-4764-4AB4-A62A-2802E93A4B10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2" creationId="{3AA55ACE-7194-4F5A-8293-1517E35C7C1F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4" creationId="{FDDE4A4C-9ACB-4DED-BC01-F6CD870EEA6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6" creationId="{8E32AA6A-C9E8-4389-BB95-694707093F1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8" creationId="{1183A57F-74F3-428C-A5A0-D539893BA8D7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9" creationId="{F533DFE3-D699-4A14-BAB9-99E3C3723BAB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1" creationId="{5D1DDE17-2CDB-4992-ACA5-B183852817A1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2" creationId="{A3D98BD8-59F6-40E5-BEFF-9566BB628062}"/>
          </ac:graphicFrameMkLst>
        </pc:graphicFrameChg>
        <pc:graphicFrameChg chg="add del mod">
          <ac:chgData name="Cristian Chilipirea" userId="34ab170da5908fc4" providerId="LiveId" clId="{5A98F104-3374-4CAB-83A5-B88E411F74A0}" dt="2021-03-29T18:09:39.582" v="169" actId="478"/>
          <ac:graphicFrameMkLst>
            <pc:docMk/>
            <pc:sldMk cId="1699872682" sldId="562"/>
            <ac:graphicFrameMk id="63" creationId="{5E94EC6C-E357-4ACE-B13C-9BC761F1ED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6" creationId="{FA92ECC5-DA31-42E5-B0FB-338DD0453802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8" creationId="{2F5500AB-D087-42B4-9D12-43344C5F36C6}"/>
          </ac:graphicFrameMkLst>
        </pc:graphicFrameChg>
        <pc:graphicFrameChg chg="add del mod">
          <ac:chgData name="Cristian Chilipirea" userId="34ab170da5908fc4" providerId="LiveId" clId="{5A98F104-3374-4CAB-83A5-B88E411F74A0}" dt="2021-03-29T18:09:40.950" v="170" actId="478"/>
          <ac:graphicFrameMkLst>
            <pc:docMk/>
            <pc:sldMk cId="1699872682" sldId="562"/>
            <ac:graphicFrameMk id="70" creationId="{DED2896A-B217-4764-B673-D4B94176A34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9:25.495" v="167" actId="478"/>
          <ac:graphicFrameMkLst>
            <pc:docMk/>
            <pc:sldMk cId="1699872682" sldId="562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09:36.014" v="168"/>
          <ac:picMkLst>
            <pc:docMk/>
            <pc:sldMk cId="1699872682" sldId="562"/>
            <ac:picMk id="33" creationId="{C44F6E5D-3DFE-430E-8750-F0FFA348E2F7}"/>
          </ac:picMkLst>
        </pc:pic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7" creationId="{DE24CC24-27DB-4FCF-9E37-CCAE93355F9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8" creationId="{9100B281-77C2-4CF1-A495-AC6498E4D0F6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9" creationId="{B550266E-9D8C-4195-935E-436FA478CF9B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1" creationId="{EBFAAFCD-F607-4FBF-B207-E14AE54783D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3" creationId="{206F3C6C-94D7-4D03-83E5-58309D03B14E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7" creationId="{AE70B6A7-1C8A-479D-BC36-257E386B949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4" creationId="{0B58FF24-5C0F-4FCB-823E-92BEF4448FCD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65" creationId="{D974D721-B56B-4AB0-A50E-1DD9F78667F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7" creationId="{EEA9D827-5934-433D-9D92-CD1EBE59C69C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9" creationId="{8EA954AB-2435-4C25-B547-AC9AA6742D69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71" creationId="{C71502DB-23B9-4F21-B72A-626C19FB8D2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0:17.130" v="177" actId="478"/>
        <pc:sldMkLst>
          <pc:docMk/>
          <pc:sldMk cId="2308862843" sldId="563"/>
        </pc:sldMkLst>
        <pc:spChg chg="mod ord">
          <ac:chgData name="Cristian Chilipirea" userId="34ab170da5908fc4" providerId="LiveId" clId="{5A98F104-3374-4CAB-83A5-B88E411F74A0}" dt="2021-03-29T18:09:58.333" v="172" actId="207"/>
          <ac:spMkLst>
            <pc:docMk/>
            <pc:sldMk cId="2308862843" sldId="563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08862843" sldId="563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56.517" v="171" actId="478"/>
          <ac:spMkLst>
            <pc:docMk/>
            <pc:sldMk cId="2308862843" sldId="563"/>
            <ac:spMk id="6" creationId="{28DCF8A6-A3C7-4848-94D1-3F9AE92970DC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1" creationId="{0FA0D659-B691-424D-83CE-9CCBB2DAFDF8}"/>
          </ac:spMkLst>
        </pc:spChg>
        <pc:spChg chg="add del mod">
          <ac:chgData name="Cristian Chilipirea" userId="34ab170da5908fc4" providerId="LiveId" clId="{5A98F104-3374-4CAB-83A5-B88E411F74A0}" dt="2021-03-29T18:10:15.538" v="176" actId="478"/>
          <ac:spMkLst>
            <pc:docMk/>
            <pc:sldMk cId="2308862843" sldId="563"/>
            <ac:spMk id="32" creationId="{B26AC056-28F0-4EFB-B922-1D4B3E56E104}"/>
          </ac:spMkLst>
        </pc:spChg>
        <pc:spChg chg="add del mod">
          <ac:chgData name="Cristian Chilipirea" userId="34ab170da5908fc4" providerId="LiveId" clId="{5A98F104-3374-4CAB-83A5-B88E411F74A0}" dt="2021-03-29T18:10:17.130" v="177" actId="478"/>
          <ac:spMkLst>
            <pc:docMk/>
            <pc:sldMk cId="2308862843" sldId="563"/>
            <ac:spMk id="33" creationId="{B8041F20-67C7-4CF0-905B-EBAA895EFD4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4" creationId="{D7D7CFF9-8641-48C7-82D8-BDF9B796257A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5" creationId="{67EFAAD1-6696-432F-9F71-358E99024AB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6" creationId="{0EC343D3-9AF7-4DED-907F-C1E72F165403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39" creationId="{BB910736-6AFF-42B6-AB43-5E7171DBA81B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4" creationId="{208A30DA-80B8-4BC9-B7BB-15ECE18658FC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6" creationId="{5AF9397F-8778-4896-B999-2FCB8CF00448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7" creationId="{4E0F01B1-BE7B-4F40-A318-B0E30627D1ED}"/>
          </ac:graphicFrameMkLst>
        </pc:graphicFrameChg>
        <pc:graphicFrameChg chg="del">
          <ac:chgData name="Cristian Chilipirea" userId="34ab170da5908fc4" providerId="LiveId" clId="{5A98F104-3374-4CAB-83A5-B88E411F74A0}" dt="2021-03-29T18:10:05.865" v="174" actId="478"/>
          <ac:graphicFrameMkLst>
            <pc:docMk/>
            <pc:sldMk cId="2308862843" sldId="563"/>
            <ac:graphicFrameMk id="50" creationId="{ADE75D78-4CDA-42C7-8313-0F10EC921055}"/>
          </ac:graphicFrameMkLst>
        </pc:graphicFrameChg>
        <pc:graphicFrameChg chg="add del mod">
          <ac:chgData name="Cristian Chilipirea" userId="34ab170da5908fc4" providerId="LiveId" clId="{5A98F104-3374-4CAB-83A5-B88E411F74A0}" dt="2021-03-29T18:10:15.538" v="176" actId="478"/>
          <ac:graphicFrameMkLst>
            <pc:docMk/>
            <pc:sldMk cId="2308862843" sldId="563"/>
            <ac:graphicFrameMk id="52" creationId="{5D5EAB5B-8B0C-4A8F-93AA-C17A9F6B03BE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3" creationId="{8258D19A-24C3-4975-96BF-DA3926F8C5A3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4" creationId="{0AACB927-E39C-4A59-A254-FCFEA7153859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6" creationId="{7F199C3C-B263-4BDF-992E-E1372CB1634A}"/>
          </ac:graphicFrameMkLst>
        </pc:graphicFrameChg>
        <pc:graphicFrameChg chg="add del mod">
          <ac:chgData name="Cristian Chilipirea" userId="34ab170da5908fc4" providerId="LiveId" clId="{5A98F104-3374-4CAB-83A5-B88E411F74A0}" dt="2021-03-29T18:10:17.130" v="177" actId="478"/>
          <ac:graphicFrameMkLst>
            <pc:docMk/>
            <pc:sldMk cId="2308862843" sldId="563"/>
            <ac:graphicFrameMk id="58" creationId="{153B3B70-8C90-40F2-8FB9-9205A7C4C9C0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61" creationId="{130D91C3-9C5B-40FB-A4F1-9B73EB16309A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8" creationId="{6CA9DC48-BFB1-43DC-864C-3AAE84E4FC39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9" creationId="{D85E3134-5256-40F7-B4C5-52FE5FC36811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30" creationId="{30C294F2-10C2-432A-AE2E-FC97E9A83837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0" creationId="{8C3E4A9F-8F3D-4E7D-9200-5A861AC44E0C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41" creationId="{0A6CB02F-E1EE-41B0-8E5D-2E5EBA52E2E4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2" creationId="{C9F110CC-52B6-4212-AA60-400241CAC71C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3" creationId="{25558A60-896A-4A38-B580-7228B61662CE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5" creationId="{6968CD69-FE38-46EC-95E3-127A8E8D0CE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1" creationId="{EE122BB8-856A-448F-9415-D4BB91A62A9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7" creationId="{DE9DF96A-9264-4E26-90C0-1ED1B595B806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59" creationId="{168203ED-422E-463A-985C-2A3D11E64710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62" creationId="{25052EB8-6470-40DE-873E-54B484185CF6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1:42.495" v="195" actId="1076"/>
        <pc:sldMkLst>
          <pc:docMk/>
          <pc:sldMk cId="3972570163" sldId="564"/>
        </pc:sldMkLst>
        <pc:spChg chg="mod ord">
          <ac:chgData name="Cristian Chilipirea" userId="34ab170da5908fc4" providerId="LiveId" clId="{5A98F104-3374-4CAB-83A5-B88E411F74A0}" dt="2021-03-29T18:11:42.495" v="195" actId="1076"/>
          <ac:spMkLst>
            <pc:docMk/>
            <pc:sldMk cId="3972570163" sldId="564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72570163" sldId="564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0:42.421" v="179" actId="478"/>
          <ac:spMkLst>
            <pc:docMk/>
            <pc:sldMk cId="3972570163" sldId="564"/>
            <ac:spMk id="6" creationId="{AC831BC6-0C02-4306-9432-B6AFD204F0D4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5" creationId="{EB240E6C-7CD9-47A5-A162-F50B1FC98C29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6" creationId="{675B151A-8F5F-4F75-BDC7-1EDC267DD3C3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9" creationId="{1BED515F-FAC4-4D12-8761-DFE59CAE34ED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40" creationId="{04510378-3B98-420A-A36E-7B2A5652A951}"/>
          </ac:spMkLst>
        </pc:spChg>
        <pc:spChg chg="add del">
          <ac:chgData name="Cristian Chilipirea" userId="34ab170da5908fc4" providerId="LiveId" clId="{5A98F104-3374-4CAB-83A5-B88E411F74A0}" dt="2021-03-29T18:10:55.418" v="182" actId="478"/>
          <ac:spMkLst>
            <pc:docMk/>
            <pc:sldMk cId="3972570163" sldId="564"/>
            <ac:spMk id="45" creationId="{AAD52A11-FA98-4877-91A6-E1A6CA711AC5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1:01.005" v="184" actId="478"/>
          <ac:spMkLst>
            <pc:docMk/>
            <pc:sldMk cId="3972570163" sldId="564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1:02.764" v="185" actId="478"/>
          <ac:spMkLst>
            <pc:docMk/>
            <pc:sldMk cId="3972570163" sldId="564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41" creationId="{07D36F54-A97B-4300-A844-0B086D9B779B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1" creationId="{BB91E37F-3C89-4DC9-8D35-CB3F7CD80960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3" creationId="{27A93E42-A26C-4E7A-9539-CA462575801D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4" creationId="{7FE8E014-C8D8-4C1D-ACA1-2570A8DE81E5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7" creationId="{4817906E-6929-4F01-8AAB-AA3C8A37D2D2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8" creationId="{A52EED51-4ED2-46DA-861F-698B86C9A45E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9" creationId="{95D4396A-3137-49F7-9E1C-C6F3F107B72B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62" creationId="{C4FF9E42-427C-437E-8863-57038B3A727E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81" creationId="{24696BCA-E2A9-4465-8F33-2DA0C89E7511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01.005" v="184" actId="478"/>
          <ac:graphicFrameMkLst>
            <pc:docMk/>
            <pc:sldMk cId="3972570163" sldId="564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1:02.764" v="185" actId="478"/>
          <ac:graphicFrameMkLst>
            <pc:docMk/>
            <pc:sldMk cId="3972570163" sldId="564"/>
            <ac:graphicFrameMk id="90" creationId="{D0F62D7A-42B7-4240-8797-277256CFB3EB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106" creationId="{92876AF6-05B9-47A0-BD01-BC918111D9BB}"/>
          </ac:graphicFrameMkLst>
        </pc:graphicFrameChg>
        <pc:picChg chg="del">
          <ac:chgData name="Cristian Chilipirea" userId="34ab170da5908fc4" providerId="LiveId" clId="{5A98F104-3374-4CAB-83A5-B88E411F74A0}" dt="2021-03-29T18:11:05.373" v="188" actId="478"/>
          <ac:picMkLst>
            <pc:docMk/>
            <pc:sldMk cId="3972570163" sldId="564"/>
            <ac:picMk id="3" creationId="{530B9CB0-8AC6-4AE9-A670-38215FE2A105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1" creationId="{38F5B28C-EF6B-4ADB-B21B-1C15A990C101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2" creationId="{5C5EDC94-E343-4C8E-B66E-C96F72E5BB1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3" creationId="{212172A6-ED94-477C-82F4-0282DB1F00F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4" creationId="{EFAB2FED-5541-478A-B474-6811B9BD5D2C}"/>
          </ac:picMkLst>
        </pc:picChg>
        <pc:picChg chg="del">
          <ac:chgData name="Cristian Chilipirea" userId="34ab170da5908fc4" providerId="LiveId" clId="{5A98F104-3374-4CAB-83A5-B88E411F74A0}" dt="2021-03-29T18:11:04.759" v="187" actId="478"/>
          <ac:picMkLst>
            <pc:docMk/>
            <pc:sldMk cId="3972570163" sldId="564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1:04.188" v="186" actId="478"/>
          <ac:picMkLst>
            <pc:docMk/>
            <pc:sldMk cId="3972570163" sldId="564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1:01.005" v="184" actId="478"/>
          <ac:cxnSpMkLst>
            <pc:docMk/>
            <pc:sldMk cId="3972570163" sldId="564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2" creationId="{A308724E-8CFF-48A1-B654-229B824D964F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3" creationId="{06BA279F-385B-4B15-A4F3-FF402D3C04D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4" creationId="{A8D950F9-E7B9-479E-A739-63880077AC9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2" creationId="{CD9F1A68-AA06-4191-BC33-4B088990FE8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6" creationId="{0CB2C02D-AADC-412B-BA51-9A6DC2A40691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1" creationId="{0866698E-3539-42B1-9614-C387C3E0CB97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3" creationId="{6261DC79-7C30-481E-9D39-759BD3543187}"/>
          </ac:cxnSpMkLst>
        </pc:cxnChg>
        <pc:cxnChg chg="del mod">
          <ac:chgData name="Cristian Chilipirea" userId="34ab170da5908fc4" providerId="LiveId" clId="{5A98F104-3374-4CAB-83A5-B88E411F74A0}" dt="2021-03-29T18:11:02.764" v="185" actId="478"/>
          <ac:cxnSpMkLst>
            <pc:docMk/>
            <pc:sldMk cId="3972570163" sldId="564"/>
            <ac:cxnSpMk id="94" creationId="{35B0BE0D-9EF8-4745-91A1-BD224B38EA04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1" creationId="{0995E4EA-8830-4FF0-A37E-E972CA9D80BE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7" creationId="{11B3A1B7-10B0-446F-BBE4-90FBBA2B22C6}"/>
          </ac:cxnSpMkLst>
        </pc:cxnChg>
      </pc:sldChg>
      <pc:sldChg chg="modSp add mod modClrScheme chgLayout">
        <pc:chgData name="Cristian Chilipirea" userId="34ab170da5908fc4" providerId="LiveId" clId="{5A98F104-3374-4CAB-83A5-B88E411F74A0}" dt="2021-03-29T18:12:28.526" v="199" actId="12"/>
        <pc:sldMkLst>
          <pc:docMk/>
          <pc:sldMk cId="104335986" sldId="565"/>
        </pc:sldMkLst>
        <pc:spChg chg="mod ord">
          <ac:chgData name="Cristian Chilipirea" userId="34ab170da5908fc4" providerId="LiveId" clId="{5A98F104-3374-4CAB-83A5-B88E411F74A0}" dt="2021-03-29T18:12:10.219" v="197" actId="207"/>
          <ac:spMkLst>
            <pc:docMk/>
            <pc:sldMk cId="104335986" sldId="565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8:12:28.526" v="199" actId="12"/>
          <ac:spMkLst>
            <pc:docMk/>
            <pc:sldMk cId="104335986" sldId="565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4335986" sldId="565"/>
            <ac:spMk id="4" creationId="{A067EC5A-99C9-4180-8D4D-2F4762AB6052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2:34.451" v="200" actId="207"/>
        <pc:sldMkLst>
          <pc:docMk/>
          <pc:sldMk cId="4038516819" sldId="566"/>
        </pc:sldMkLst>
        <pc:spChg chg="mod ord">
          <ac:chgData name="Cristian Chilipirea" userId="34ab170da5908fc4" providerId="LiveId" clId="{5A98F104-3374-4CAB-83A5-B88E411F74A0}" dt="2021-03-29T18:12:34.451" v="200" actId="207"/>
          <ac:spMkLst>
            <pc:docMk/>
            <pc:sldMk cId="4038516819" sldId="566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4" creationId="{A067EC5A-99C9-4180-8D4D-2F4762AB6052}"/>
          </ac:spMkLst>
        </pc:spChg>
      </pc:sldChg>
      <pc:sldChg chg="addSp delSp modSp add del mod modClrScheme chgLayout">
        <pc:chgData name="Cristian Chilipirea" userId="34ab170da5908fc4" providerId="LiveId" clId="{5A98F104-3374-4CAB-83A5-B88E411F74A0}" dt="2021-03-29T17:56:30.228" v="19" actId="478"/>
        <pc:sldMkLst>
          <pc:docMk/>
          <pc:sldMk cId="697313882" sldId="567"/>
        </pc:sldMkLst>
        <pc:spChg chg="mod ord">
          <ac:chgData name="Cristian Chilipirea" userId="34ab170da5908fc4" providerId="LiveId" clId="{5A98F104-3374-4CAB-83A5-B88E411F74A0}" dt="2021-03-29T17:56:18.698" v="16" actId="207"/>
          <ac:spMkLst>
            <pc:docMk/>
            <pc:sldMk cId="697313882" sldId="567"/>
            <ac:spMk id="2" creationId="{810015D7-6003-4BFA-B610-DD68734806CE}"/>
          </ac:spMkLst>
        </pc:spChg>
        <pc:spChg chg="del 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3" creationId="{9355BE06-A2F8-44E2-98FF-15491FA92A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4" creationId="{97D03CFE-24E7-4FD7-996D-EA1B788D282D}"/>
          </ac:spMkLst>
        </pc:spChg>
        <pc:spChg chg="add del mod ord">
          <ac:chgData name="Cristian Chilipirea" userId="34ab170da5908fc4" providerId="LiveId" clId="{5A98F104-3374-4CAB-83A5-B88E411F74A0}" dt="2021-03-29T17:56:30.228" v="19" actId="478"/>
          <ac:spMkLst>
            <pc:docMk/>
            <pc:sldMk cId="697313882" sldId="567"/>
            <ac:spMk id="5" creationId="{EB4F193F-6193-4EFF-A5A8-3A278CDFA2B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8:27.325" v="45" actId="478"/>
        <pc:sldMkLst>
          <pc:docMk/>
          <pc:sldMk cId="3391211656" sldId="568"/>
        </pc:sldMkLst>
        <pc:spChg chg="mod ord">
          <ac:chgData name="Cristian Chilipirea" userId="34ab170da5908fc4" providerId="LiveId" clId="{5A98F104-3374-4CAB-83A5-B88E411F74A0}" dt="2021-03-29T17:58:25.474" v="44" actId="207"/>
          <ac:spMkLst>
            <pc:docMk/>
            <pc:sldMk cId="3391211656" sldId="568"/>
            <ac:spMk id="2" creationId="{B87DA1CA-12D8-4EF9-8FBF-A24E1FFBCE76}"/>
          </ac:spMkLst>
        </pc:spChg>
        <pc:spChg chg="add del mod ord">
          <ac:chgData name="Cristian Chilipirea" userId="34ab170da5908fc4" providerId="LiveId" clId="{5A98F104-3374-4CAB-83A5-B88E411F74A0}" dt="2021-03-29T17:58:27.325" v="45" actId="478"/>
          <ac:spMkLst>
            <pc:docMk/>
            <pc:sldMk cId="3391211656" sldId="568"/>
            <ac:spMk id="3" creationId="{7C1599CD-7F85-4D98-B0E6-B5D69799DD0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1211656" sldId="568"/>
            <ac:spMk id="4" creationId="{7877BCA3-FD64-41DC-84EA-77071741383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2:47.645" v="202" actId="478"/>
        <pc:sldMkLst>
          <pc:docMk/>
          <pc:sldMk cId="173445268" sldId="569"/>
        </pc:sldMkLst>
        <pc:spChg chg="mod ord">
          <ac:chgData name="Cristian Chilipirea" userId="34ab170da5908fc4" providerId="LiveId" clId="{5A98F104-3374-4CAB-83A5-B88E411F74A0}" dt="2021-03-29T18:12:46.128" v="201" actId="207"/>
          <ac:spMkLst>
            <pc:docMk/>
            <pc:sldMk cId="173445268" sldId="569"/>
            <ac:spMk id="2" creationId="{3B6CE0C0-23C7-4E3A-8B42-8CC4A92C0C34}"/>
          </ac:spMkLst>
        </pc:spChg>
        <pc:spChg chg="add del mod ord">
          <ac:chgData name="Cristian Chilipirea" userId="34ab170da5908fc4" providerId="LiveId" clId="{5A98F104-3374-4CAB-83A5-B88E411F74A0}" dt="2021-03-29T18:12:47.645" v="202" actId="478"/>
          <ac:spMkLst>
            <pc:docMk/>
            <pc:sldMk cId="173445268" sldId="569"/>
            <ac:spMk id="3" creationId="{78A03CBE-DE89-4906-A286-C9ED6834B70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3445268" sldId="569"/>
            <ac:spMk id="4" creationId="{ABD491E3-7F7C-4078-83CA-133B6F2099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3:25.010" v="205" actId="207"/>
        <pc:sldMkLst>
          <pc:docMk/>
          <pc:sldMk cId="2940116152" sldId="570"/>
        </pc:sldMkLst>
        <pc:spChg chg="mod ord">
          <ac:chgData name="Cristian Chilipirea" userId="34ab170da5908fc4" providerId="LiveId" clId="{5A98F104-3374-4CAB-83A5-B88E411F74A0}" dt="2021-03-29T18:13:09.917" v="203" actId="207"/>
          <ac:spMkLst>
            <pc:docMk/>
            <pc:sldMk cId="2940116152" sldId="57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3:11.933" v="204" actId="478"/>
          <ac:spMkLst>
            <pc:docMk/>
            <pc:sldMk cId="2940116152" sldId="570"/>
            <ac:spMk id="3" creationId="{A480B9E3-A88F-4741-925B-56E7E82B65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40116152" sldId="57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29" creationId="{415ACF38-2AC8-4103-B3C7-406B9B3B1EE9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31" creationId="{E8603DF9-3A14-4A7A-B263-F203081D274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7:31.005" v="274" actId="207"/>
        <pc:sldMkLst>
          <pc:docMk/>
          <pc:sldMk cId="896639129" sldId="571"/>
        </pc:sldMkLst>
        <pc:spChg chg="mod ord">
          <ac:chgData name="Cristian Chilipirea" userId="34ab170da5908fc4" providerId="LiveId" clId="{5A98F104-3374-4CAB-83A5-B88E411F74A0}" dt="2021-03-29T18:13:35.924" v="206" actId="207"/>
          <ac:spMkLst>
            <pc:docMk/>
            <pc:sldMk cId="896639129" sldId="57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25.954" v="273" actId="478"/>
          <ac:spMkLst>
            <pc:docMk/>
            <pc:sldMk cId="896639129" sldId="571"/>
            <ac:spMk id="3" creationId="{6513DCD2-10D1-454B-83B3-93724CDC2AE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6639129" sldId="57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2" creationId="{580E86EF-6748-43D6-8CB7-2466E756C857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5" creationId="{C47AD5C0-512A-4930-8AF7-E290DD50B0A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10.207" v="276" actId="207"/>
        <pc:sldMkLst>
          <pc:docMk/>
          <pc:sldMk cId="2849573075" sldId="572"/>
        </pc:sldMkLst>
        <pc:spChg chg="mod ord">
          <ac:chgData name="Cristian Chilipirea" userId="34ab170da5908fc4" providerId="LiveId" clId="{5A98F104-3374-4CAB-83A5-B88E411F74A0}" dt="2021-03-29T18:13:40.308" v="207" actId="207"/>
          <ac:spMkLst>
            <pc:docMk/>
            <pc:sldMk cId="2849573075" sldId="57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36.409" v="275" actId="478"/>
          <ac:spMkLst>
            <pc:docMk/>
            <pc:sldMk cId="2849573075" sldId="572"/>
            <ac:spMk id="3" creationId="{A649A59F-F8A9-446B-8C6A-9EB37AF74C1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49573075" sldId="57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2" creationId="{12C626AB-1F16-41F7-9BE0-65E48C41FA1E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5" creationId="{3DC1A043-7A2A-42A4-B4DD-DC6F1525A75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26.630" v="279" actId="207"/>
        <pc:sldMkLst>
          <pc:docMk/>
          <pc:sldMk cId="1214710388" sldId="573"/>
        </pc:sldMkLst>
        <pc:spChg chg="mod ord">
          <ac:chgData name="Cristian Chilipirea" userId="34ab170da5908fc4" providerId="LiveId" clId="{5A98F104-3374-4CAB-83A5-B88E411F74A0}" dt="2021-03-29T18:20:16.301" v="277" actId="207"/>
          <ac:spMkLst>
            <pc:docMk/>
            <pc:sldMk cId="1214710388" sldId="57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22.070" v="278" actId="478"/>
          <ac:spMkLst>
            <pc:docMk/>
            <pc:sldMk cId="1214710388" sldId="573"/>
            <ac:spMk id="3" creationId="{CE9D4FF9-FCC3-460B-8F43-754DB4BDC15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14710388" sldId="57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2" creationId="{195B033C-EB05-4C4E-9ADF-29AF3DC8EA51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5" creationId="{425CD436-98D0-4E8E-AD2D-8FB8BC251AE4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36.387" v="281" actId="207"/>
        <pc:sldMkLst>
          <pc:docMk/>
          <pc:sldMk cId="288260150" sldId="574"/>
        </pc:sldMkLst>
        <pc:spChg chg="mod ord">
          <ac:chgData name="Cristian Chilipirea" userId="34ab170da5908fc4" providerId="LiveId" clId="{5A98F104-3374-4CAB-83A5-B88E411F74A0}" dt="2021-03-29T18:13:42.556" v="208" actId="207"/>
          <ac:spMkLst>
            <pc:docMk/>
            <pc:sldMk cId="288260150" sldId="57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32.742" v="280" actId="478"/>
          <ac:spMkLst>
            <pc:docMk/>
            <pc:sldMk cId="288260150" sldId="574"/>
            <ac:spMk id="3" creationId="{DFB8D446-B8C4-4A0C-9B13-EE72F0196EC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8260150" sldId="57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2" creationId="{196D940A-F474-4BB2-97EE-CE8EDEDFD766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5" creationId="{EE1D939B-E587-4495-A409-127E3094DB3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46.850" v="283" actId="207"/>
        <pc:sldMkLst>
          <pc:docMk/>
          <pc:sldMk cId="13021300" sldId="575"/>
        </pc:sldMkLst>
        <pc:spChg chg="mod ord">
          <ac:chgData name="Cristian Chilipirea" userId="34ab170da5908fc4" providerId="LiveId" clId="{5A98F104-3374-4CAB-83A5-B88E411F74A0}" dt="2021-03-29T18:13:44.727" v="209" actId="207"/>
          <ac:spMkLst>
            <pc:docMk/>
            <pc:sldMk cId="13021300" sldId="57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42.990" v="282" actId="478"/>
          <ac:spMkLst>
            <pc:docMk/>
            <pc:sldMk cId="13021300" sldId="575"/>
            <ac:spMk id="3" creationId="{0164A713-796D-44BE-86CE-4273186E9CF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021300" sldId="57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2" creationId="{3202C1CD-F5C7-42C1-BB74-90686FB7E462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5" creationId="{21E1D20A-DC86-47B4-8A60-6ACD35BDDCB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57.670" v="285" actId="207"/>
        <pc:sldMkLst>
          <pc:docMk/>
          <pc:sldMk cId="160017698" sldId="576"/>
        </pc:sldMkLst>
        <pc:spChg chg="mod ord">
          <ac:chgData name="Cristian Chilipirea" userId="34ab170da5908fc4" providerId="LiveId" clId="{5A98F104-3374-4CAB-83A5-B88E411F74A0}" dt="2021-03-29T18:13:47.304" v="210" actId="207"/>
          <ac:spMkLst>
            <pc:docMk/>
            <pc:sldMk cId="160017698" sldId="57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52.482" v="284" actId="478"/>
          <ac:spMkLst>
            <pc:docMk/>
            <pc:sldMk cId="160017698" sldId="576"/>
            <ac:spMk id="3" creationId="{3A77F679-0A7B-4F78-82C5-297A8F701FA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0017698" sldId="57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2" creationId="{5E74BE27-746C-4D95-B810-2C5952B227BF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5" creationId="{1A490193-B526-4204-8936-BB3844871DC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0.789" v="287" actId="207"/>
        <pc:sldMkLst>
          <pc:docMk/>
          <pc:sldMk cId="3718825322" sldId="577"/>
        </pc:sldMkLst>
        <pc:spChg chg="mod ord">
          <ac:chgData name="Cristian Chilipirea" userId="34ab170da5908fc4" providerId="LiveId" clId="{5A98F104-3374-4CAB-83A5-B88E411F74A0}" dt="2021-03-29T18:13:51.472" v="211" actId="207"/>
          <ac:spMkLst>
            <pc:docMk/>
            <pc:sldMk cId="3718825322" sldId="57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17.038" v="286" actId="478"/>
          <ac:spMkLst>
            <pc:docMk/>
            <pc:sldMk cId="3718825322" sldId="577"/>
            <ac:spMk id="3" creationId="{BD4F7433-3B64-47E3-A64F-8EA220EB39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18825322" sldId="57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2" creationId="{B4E09204-173A-4B9B-BBE0-3B4849C4E47B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5" creationId="{A59F76BC-AD13-4AC9-84F5-4F8F01022C35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9.837" v="289" actId="207"/>
        <pc:sldMkLst>
          <pc:docMk/>
          <pc:sldMk cId="600689036" sldId="578"/>
        </pc:sldMkLst>
        <pc:spChg chg="mod ord">
          <ac:chgData name="Cristian Chilipirea" userId="34ab170da5908fc4" providerId="LiveId" clId="{5A98F104-3374-4CAB-83A5-B88E411F74A0}" dt="2021-03-29T18:13:54.146" v="212" actId="207"/>
          <ac:spMkLst>
            <pc:docMk/>
            <pc:sldMk cId="600689036" sldId="57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25.931" v="288" actId="478"/>
          <ac:spMkLst>
            <pc:docMk/>
            <pc:sldMk cId="600689036" sldId="578"/>
            <ac:spMk id="3" creationId="{6C1825CE-9D7D-472A-9090-FD3657706BF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00689036" sldId="57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2" creationId="{0EA98169-1FDB-4EBF-990C-99FA449D02F3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5" creationId="{AD1E841E-5684-4B20-A630-0B4BB76E9AF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2.795" v="291" actId="207"/>
        <pc:sldMkLst>
          <pc:docMk/>
          <pc:sldMk cId="348043908" sldId="579"/>
        </pc:sldMkLst>
        <pc:spChg chg="mod ord">
          <ac:chgData name="Cristian Chilipirea" userId="34ab170da5908fc4" providerId="LiveId" clId="{5A98F104-3374-4CAB-83A5-B88E411F74A0}" dt="2021-03-29T18:13:58.465" v="213" actId="207"/>
          <ac:spMkLst>
            <pc:docMk/>
            <pc:sldMk cId="348043908" sldId="57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09.310" v="290" actId="478"/>
          <ac:spMkLst>
            <pc:docMk/>
            <pc:sldMk cId="348043908" sldId="579"/>
            <ac:spMk id="3" creationId="{FC0A2121-17F4-45AF-8982-ACDAF48158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043908" sldId="57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88" creationId="{F40225B8-EC8E-418F-857A-EF3EB7912C0B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91" creationId="{8919D2F0-1896-4B49-9C05-7FBDE051F15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9.853" v="293" actId="207"/>
        <pc:sldMkLst>
          <pc:docMk/>
          <pc:sldMk cId="4260974895" sldId="580"/>
        </pc:sldMkLst>
        <pc:spChg chg="mod ord">
          <ac:chgData name="Cristian Chilipirea" userId="34ab170da5908fc4" providerId="LiveId" clId="{5A98F104-3374-4CAB-83A5-B88E411F74A0}" dt="2021-03-29T18:14:05.752" v="215" actId="207"/>
          <ac:spMkLst>
            <pc:docMk/>
            <pc:sldMk cId="4260974895" sldId="58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16.430" v="292" actId="478"/>
          <ac:spMkLst>
            <pc:docMk/>
            <pc:sldMk cId="4260974895" sldId="580"/>
            <ac:spMk id="3" creationId="{45B39A9E-F16F-463D-9399-6C1A68F02EC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260974895" sldId="58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27.498" v="295" actId="207"/>
        <pc:sldMkLst>
          <pc:docMk/>
          <pc:sldMk cId="3252557593" sldId="581"/>
        </pc:sldMkLst>
        <pc:spChg chg="mod ord">
          <ac:chgData name="Cristian Chilipirea" userId="34ab170da5908fc4" providerId="LiveId" clId="{5A98F104-3374-4CAB-83A5-B88E411F74A0}" dt="2021-03-29T18:14:01.596" v="214" actId="207"/>
          <ac:spMkLst>
            <pc:docMk/>
            <pc:sldMk cId="3252557593" sldId="581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52557593" sldId="581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2:23.458" v="294" actId="478"/>
          <ac:spMkLst>
            <pc:docMk/>
            <pc:sldMk cId="3252557593" sldId="581"/>
            <ac:spMk id="5" creationId="{804D22F9-6F32-483B-9E39-24911677C8F9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06.337" v="297" actId="207"/>
        <pc:sldMkLst>
          <pc:docMk/>
          <pc:sldMk cId="2248241393" sldId="582"/>
        </pc:sldMkLst>
        <pc:spChg chg="mod ord">
          <ac:chgData name="Cristian Chilipirea" userId="34ab170da5908fc4" providerId="LiveId" clId="{5A98F104-3374-4CAB-83A5-B88E411F74A0}" dt="2021-03-29T18:14:08.754" v="216" actId="207"/>
          <ac:spMkLst>
            <pc:docMk/>
            <pc:sldMk cId="2248241393" sldId="58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02.709" v="296" actId="478"/>
          <ac:spMkLst>
            <pc:docMk/>
            <pc:sldMk cId="2248241393" sldId="582"/>
            <ac:spMk id="3" creationId="{03B5D535-A10C-48DC-A0AD-1444371586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248241393" sldId="58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14.150" v="299" actId="207"/>
        <pc:sldMkLst>
          <pc:docMk/>
          <pc:sldMk cId="1299193481" sldId="583"/>
        </pc:sldMkLst>
        <pc:spChg chg="mod ord">
          <ac:chgData name="Cristian Chilipirea" userId="34ab170da5908fc4" providerId="LiveId" clId="{5A98F104-3374-4CAB-83A5-B88E411F74A0}" dt="2021-03-29T18:14:13.365" v="217" actId="207"/>
          <ac:spMkLst>
            <pc:docMk/>
            <pc:sldMk cId="1299193481" sldId="58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0.806" v="298" actId="478"/>
          <ac:spMkLst>
            <pc:docMk/>
            <pc:sldMk cId="1299193481" sldId="583"/>
            <ac:spMk id="3" creationId="{6D0B16A7-65BC-44AF-AA41-CFA17E494AD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99193481" sldId="58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24.002" v="301" actId="207"/>
        <pc:sldMkLst>
          <pc:docMk/>
          <pc:sldMk cId="1063902004" sldId="584"/>
        </pc:sldMkLst>
        <pc:spChg chg="mod ord">
          <ac:chgData name="Cristian Chilipirea" userId="34ab170da5908fc4" providerId="LiveId" clId="{5A98F104-3374-4CAB-83A5-B88E411F74A0}" dt="2021-03-29T18:14:24.588" v="223" actId="207"/>
          <ac:spMkLst>
            <pc:docMk/>
            <pc:sldMk cId="1063902004" sldId="58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9.605" v="300" actId="478"/>
          <ac:spMkLst>
            <pc:docMk/>
            <pc:sldMk cId="1063902004" sldId="584"/>
            <ac:spMk id="3" creationId="{3688FACA-1AE5-425C-9956-6326D57FD9F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63902004" sldId="58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32.063" v="303" actId="207"/>
        <pc:sldMkLst>
          <pc:docMk/>
          <pc:sldMk cId="132058138" sldId="585"/>
        </pc:sldMkLst>
        <pc:spChg chg="mod ord">
          <ac:chgData name="Cristian Chilipirea" userId="34ab170da5908fc4" providerId="LiveId" clId="{5A98F104-3374-4CAB-83A5-B88E411F74A0}" dt="2021-03-29T18:14:15.600" v="218" actId="207"/>
          <ac:spMkLst>
            <pc:docMk/>
            <pc:sldMk cId="132058138" sldId="58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28.466" v="302" actId="478"/>
          <ac:spMkLst>
            <pc:docMk/>
            <pc:sldMk cId="132058138" sldId="585"/>
            <ac:spMk id="3" creationId="{537076C6-C6D1-415E-B547-D5488803D41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2058138" sldId="58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0.470" v="305" actId="207"/>
        <pc:sldMkLst>
          <pc:docMk/>
          <pc:sldMk cId="3249537155" sldId="586"/>
        </pc:sldMkLst>
        <pc:spChg chg="mod ord">
          <ac:chgData name="Cristian Chilipirea" userId="34ab170da5908fc4" providerId="LiveId" clId="{5A98F104-3374-4CAB-83A5-B88E411F74A0}" dt="2021-03-29T18:14:29.209" v="224" actId="207"/>
          <ac:spMkLst>
            <pc:docMk/>
            <pc:sldMk cId="3249537155" sldId="58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37.249" v="304" actId="478"/>
          <ac:spMkLst>
            <pc:docMk/>
            <pc:sldMk cId="3249537155" sldId="586"/>
            <ac:spMk id="3" creationId="{E03A5265-59F6-437B-AEEE-AAB296753E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49537155" sldId="58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9.091" v="307" actId="207"/>
        <pc:sldMkLst>
          <pc:docMk/>
          <pc:sldMk cId="3701239978" sldId="587"/>
        </pc:sldMkLst>
        <pc:spChg chg="mod ord">
          <ac:chgData name="Cristian Chilipirea" userId="34ab170da5908fc4" providerId="LiveId" clId="{5A98F104-3374-4CAB-83A5-B88E411F74A0}" dt="2021-03-29T18:14:32.356" v="225" actId="207"/>
          <ac:spMkLst>
            <pc:docMk/>
            <pc:sldMk cId="3701239978" sldId="58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45.897" v="306" actId="478"/>
          <ac:spMkLst>
            <pc:docMk/>
            <pc:sldMk cId="3701239978" sldId="587"/>
            <ac:spMk id="3" creationId="{B525B144-1E8D-493A-8798-0357502E07F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01239978" sldId="58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58.798" v="309" actId="207"/>
        <pc:sldMkLst>
          <pc:docMk/>
          <pc:sldMk cId="1976307886" sldId="588"/>
        </pc:sldMkLst>
        <pc:spChg chg="mod ord">
          <ac:chgData name="Cristian Chilipirea" userId="34ab170da5908fc4" providerId="LiveId" clId="{5A98F104-3374-4CAB-83A5-B88E411F74A0}" dt="2021-03-29T18:14:35.458" v="226" actId="207"/>
          <ac:spMkLst>
            <pc:docMk/>
            <pc:sldMk cId="1976307886" sldId="58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54.766" v="308" actId="478"/>
          <ac:spMkLst>
            <pc:docMk/>
            <pc:sldMk cId="1976307886" sldId="588"/>
            <ac:spMk id="3" creationId="{EDF27622-3103-4E71-9C4B-339C9F77AE5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76307886" sldId="58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08.412" v="311" actId="207"/>
        <pc:sldMkLst>
          <pc:docMk/>
          <pc:sldMk cId="2929131563" sldId="589"/>
        </pc:sldMkLst>
        <pc:spChg chg="mod ord">
          <ac:chgData name="Cristian Chilipirea" userId="34ab170da5908fc4" providerId="LiveId" clId="{5A98F104-3374-4CAB-83A5-B88E411F74A0}" dt="2021-03-29T18:14:39.921" v="227" actId="207"/>
          <ac:spMkLst>
            <pc:docMk/>
            <pc:sldMk cId="2929131563" sldId="58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04.982" v="310" actId="478"/>
          <ac:spMkLst>
            <pc:docMk/>
            <pc:sldMk cId="2929131563" sldId="589"/>
            <ac:spMk id="3" creationId="{69A7A4A8-B5C2-4B9E-A0E0-8C2BFED2A99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29131563" sldId="58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19.457" v="313" actId="207"/>
        <pc:sldMkLst>
          <pc:docMk/>
          <pc:sldMk cId="683285954" sldId="590"/>
        </pc:sldMkLst>
        <pc:spChg chg="mod ord">
          <ac:chgData name="Cristian Chilipirea" userId="34ab170da5908fc4" providerId="LiveId" clId="{5A98F104-3374-4CAB-83A5-B88E411F74A0}" dt="2021-03-29T18:14:42.643" v="228" actId="207"/>
          <ac:spMkLst>
            <pc:docMk/>
            <pc:sldMk cId="683285954" sldId="59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16.405" v="312" actId="478"/>
          <ac:spMkLst>
            <pc:docMk/>
            <pc:sldMk cId="683285954" sldId="590"/>
            <ac:spMk id="3" creationId="{BC88BE6B-2407-471C-B702-7922F52BCDF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83285954" sldId="59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29.089" v="315" actId="207"/>
        <pc:sldMkLst>
          <pc:docMk/>
          <pc:sldMk cId="1446874454" sldId="591"/>
        </pc:sldMkLst>
        <pc:spChg chg="mod ord">
          <ac:chgData name="Cristian Chilipirea" userId="34ab170da5908fc4" providerId="LiveId" clId="{5A98F104-3374-4CAB-83A5-B88E411F74A0}" dt="2021-03-29T18:14:47.104" v="229" actId="207"/>
          <ac:spMkLst>
            <pc:docMk/>
            <pc:sldMk cId="1446874454" sldId="59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25.121" v="314" actId="478"/>
          <ac:spMkLst>
            <pc:docMk/>
            <pc:sldMk cId="1446874454" sldId="591"/>
            <ac:spMk id="3" creationId="{8889D0C6-9FD7-40E2-A58B-357C53A2449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46874454" sldId="59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36.985" v="317" actId="207"/>
        <pc:sldMkLst>
          <pc:docMk/>
          <pc:sldMk cId="2447561736" sldId="592"/>
        </pc:sldMkLst>
        <pc:spChg chg="mod ord">
          <ac:chgData name="Cristian Chilipirea" userId="34ab170da5908fc4" providerId="LiveId" clId="{5A98F104-3374-4CAB-83A5-B88E411F74A0}" dt="2021-03-29T18:14:49.807" v="230" actId="207"/>
          <ac:spMkLst>
            <pc:docMk/>
            <pc:sldMk cId="2447561736" sldId="59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33.058" v="316" actId="478"/>
          <ac:spMkLst>
            <pc:docMk/>
            <pc:sldMk cId="2447561736" sldId="592"/>
            <ac:spMk id="3" creationId="{11F77B05-0F39-4BCA-A23E-1B87F35EC2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47561736" sldId="59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46.067" v="319" actId="207"/>
        <pc:sldMkLst>
          <pc:docMk/>
          <pc:sldMk cId="1758208371" sldId="593"/>
        </pc:sldMkLst>
        <pc:spChg chg="mod ord">
          <ac:chgData name="Cristian Chilipirea" userId="34ab170da5908fc4" providerId="LiveId" clId="{5A98F104-3374-4CAB-83A5-B88E411F74A0}" dt="2021-03-29T18:14:53.910" v="231" actId="207"/>
          <ac:spMkLst>
            <pc:docMk/>
            <pc:sldMk cId="1758208371" sldId="59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42.154" v="318" actId="478"/>
          <ac:spMkLst>
            <pc:docMk/>
            <pc:sldMk cId="1758208371" sldId="593"/>
            <ac:spMk id="3" creationId="{E3DDB340-7A55-4A6F-9A82-25366CA21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58208371" sldId="59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12.875" v="320" actId="207"/>
        <pc:sldMkLst>
          <pc:docMk/>
          <pc:sldMk cId="1141669378" sldId="594"/>
        </pc:sldMkLst>
        <pc:spChg chg="mod ord">
          <ac:chgData name="Cristian Chilipirea" userId="34ab170da5908fc4" providerId="LiveId" clId="{5A98F104-3374-4CAB-83A5-B88E411F74A0}" dt="2021-03-29T18:14:58.400" v="232" actId="207"/>
          <ac:spMkLst>
            <pc:docMk/>
            <pc:sldMk cId="1141669378" sldId="59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5:00.698" v="233" actId="478"/>
          <ac:spMkLst>
            <pc:docMk/>
            <pc:sldMk cId="1141669378" sldId="594"/>
            <ac:spMk id="3" creationId="{0D74E82D-F045-4E6D-B1F1-7CD2A263A83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41669378" sldId="59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22.668" v="322" actId="207"/>
        <pc:sldMkLst>
          <pc:docMk/>
          <pc:sldMk cId="1432442683" sldId="595"/>
        </pc:sldMkLst>
        <pc:spChg chg="mod ord">
          <ac:chgData name="Cristian Chilipirea" userId="34ab170da5908fc4" providerId="LiveId" clId="{5A98F104-3374-4CAB-83A5-B88E411F74A0}" dt="2021-03-29T18:15:05.118" v="234" actId="207"/>
          <ac:spMkLst>
            <pc:docMk/>
            <pc:sldMk cId="1432442683" sldId="59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19.102" v="321" actId="478"/>
          <ac:spMkLst>
            <pc:docMk/>
            <pc:sldMk cId="1432442683" sldId="595"/>
            <ac:spMk id="3" creationId="{B72E4219-BC12-4DB8-B012-B19FCD9222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32442683" sldId="59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31.316" v="324" actId="207"/>
        <pc:sldMkLst>
          <pc:docMk/>
          <pc:sldMk cId="2399870870" sldId="596"/>
        </pc:sldMkLst>
        <pc:spChg chg="mod ord">
          <ac:chgData name="Cristian Chilipirea" userId="34ab170da5908fc4" providerId="LiveId" clId="{5A98F104-3374-4CAB-83A5-B88E411F74A0}" dt="2021-03-29T18:15:07.956" v="235" actId="207"/>
          <ac:spMkLst>
            <pc:docMk/>
            <pc:sldMk cId="2399870870" sldId="59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27.666" v="323" actId="478"/>
          <ac:spMkLst>
            <pc:docMk/>
            <pc:sldMk cId="2399870870" sldId="596"/>
            <ac:spMk id="3" creationId="{6F01EC4D-85B0-4594-911D-BB9DD9C6F52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99870870" sldId="59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04.543" v="326" actId="207"/>
        <pc:sldMkLst>
          <pc:docMk/>
          <pc:sldMk cId="3161992243" sldId="597"/>
        </pc:sldMkLst>
        <pc:spChg chg="mod ord">
          <ac:chgData name="Cristian Chilipirea" userId="34ab170da5908fc4" providerId="LiveId" clId="{5A98F104-3374-4CAB-83A5-B88E411F74A0}" dt="2021-03-29T18:15:10.522" v="236" actId="207"/>
          <ac:spMkLst>
            <pc:docMk/>
            <pc:sldMk cId="3161992243" sldId="59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0.662" v="325" actId="478"/>
          <ac:spMkLst>
            <pc:docMk/>
            <pc:sldMk cId="3161992243" sldId="597"/>
            <ac:spMk id="3" creationId="{B02C6883-7409-4B42-A183-4AB0D125DB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161992243" sldId="59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2.076" v="328" actId="207"/>
        <pc:sldMkLst>
          <pc:docMk/>
          <pc:sldMk cId="967330756" sldId="598"/>
        </pc:sldMkLst>
        <pc:spChg chg="mod ord">
          <ac:chgData name="Cristian Chilipirea" userId="34ab170da5908fc4" providerId="LiveId" clId="{5A98F104-3374-4CAB-83A5-B88E411F74A0}" dt="2021-03-29T18:15:14.818" v="237" actId="207"/>
          <ac:spMkLst>
            <pc:docMk/>
            <pc:sldMk cId="967330756" sldId="59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8.746" v="327" actId="478"/>
          <ac:spMkLst>
            <pc:docMk/>
            <pc:sldMk cId="967330756" sldId="598"/>
            <ac:spMk id="3" creationId="{6B3AE78E-66FD-423B-9DB7-A7238E399C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67330756" sldId="59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9.037" v="330" actId="207"/>
        <pc:sldMkLst>
          <pc:docMk/>
          <pc:sldMk cId="3373415453" sldId="599"/>
        </pc:sldMkLst>
        <pc:spChg chg="mod ord">
          <ac:chgData name="Cristian Chilipirea" userId="34ab170da5908fc4" providerId="LiveId" clId="{5A98F104-3374-4CAB-83A5-B88E411F74A0}" dt="2021-03-29T18:15:17.500" v="238" actId="207"/>
          <ac:spMkLst>
            <pc:docMk/>
            <pc:sldMk cId="3373415453" sldId="599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73415453" sldId="599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6:15.970" v="329" actId="478"/>
          <ac:spMkLst>
            <pc:docMk/>
            <pc:sldMk cId="3373415453" sldId="599"/>
            <ac:spMk id="5" creationId="{CFC9A93B-E08F-4B9B-84A2-AA41BB05F572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02.243" v="332" actId="207"/>
        <pc:sldMkLst>
          <pc:docMk/>
          <pc:sldMk cId="1901992725" sldId="600"/>
        </pc:sldMkLst>
        <pc:spChg chg="mod ord">
          <ac:chgData name="Cristian Chilipirea" userId="34ab170da5908fc4" providerId="LiveId" clId="{5A98F104-3374-4CAB-83A5-B88E411F74A0}" dt="2021-03-29T18:15:20.464" v="239" actId="207"/>
          <ac:spMkLst>
            <pc:docMk/>
            <pc:sldMk cId="1901992725" sldId="60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8:57.967" v="331" actId="478"/>
          <ac:spMkLst>
            <pc:docMk/>
            <pc:sldMk cId="1901992725" sldId="600"/>
            <ac:spMk id="3" creationId="{F9F85F38-706A-43CE-BBEE-B4C5C557817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01992725" sldId="60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11.105" v="334" actId="207"/>
        <pc:sldMkLst>
          <pc:docMk/>
          <pc:sldMk cId="1942653881" sldId="601"/>
        </pc:sldMkLst>
        <pc:spChg chg="mod ord">
          <ac:chgData name="Cristian Chilipirea" userId="34ab170da5908fc4" providerId="LiveId" clId="{5A98F104-3374-4CAB-83A5-B88E411F74A0}" dt="2021-03-29T18:15:24.786" v="240" actId="207"/>
          <ac:spMkLst>
            <pc:docMk/>
            <pc:sldMk cId="1942653881" sldId="60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07.019" v="333" actId="478"/>
          <ac:spMkLst>
            <pc:docMk/>
            <pc:sldMk cId="1942653881" sldId="601"/>
            <ac:spMk id="3" creationId="{F94E4525-896A-4D7F-BCD6-902318A18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42653881" sldId="60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25.560" v="336" actId="207"/>
        <pc:sldMkLst>
          <pc:docMk/>
          <pc:sldMk cId="807784042" sldId="602"/>
        </pc:sldMkLst>
        <pc:spChg chg="mod ord">
          <ac:chgData name="Cristian Chilipirea" userId="34ab170da5908fc4" providerId="LiveId" clId="{5A98F104-3374-4CAB-83A5-B88E411F74A0}" dt="2021-03-29T18:15:27.162" v="241" actId="207"/>
          <ac:spMkLst>
            <pc:docMk/>
            <pc:sldMk cId="807784042" sldId="60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21.041" v="335" actId="478"/>
          <ac:spMkLst>
            <pc:docMk/>
            <pc:sldMk cId="807784042" sldId="602"/>
            <ac:spMk id="3" creationId="{4821F287-984F-4DA9-AB9D-34105FA2531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07784042" sldId="60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35.755" v="338" actId="207"/>
        <pc:sldMkLst>
          <pc:docMk/>
          <pc:sldMk cId="1774779344" sldId="603"/>
        </pc:sldMkLst>
        <pc:spChg chg="mod ord">
          <ac:chgData name="Cristian Chilipirea" userId="34ab170da5908fc4" providerId="LiveId" clId="{5A98F104-3374-4CAB-83A5-B88E411F74A0}" dt="2021-03-29T18:15:31.056" v="242" actId="207"/>
          <ac:spMkLst>
            <pc:docMk/>
            <pc:sldMk cId="1774779344" sldId="60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31.598" v="337" actId="478"/>
          <ac:spMkLst>
            <pc:docMk/>
            <pc:sldMk cId="1774779344" sldId="603"/>
            <ac:spMk id="3" creationId="{6D8D9B66-2E36-4D4C-A58F-36C8D6AB10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74779344" sldId="60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46.322" v="340" actId="207"/>
        <pc:sldMkLst>
          <pc:docMk/>
          <pc:sldMk cId="555951008" sldId="604"/>
        </pc:sldMkLst>
        <pc:spChg chg="mod ord">
          <ac:chgData name="Cristian Chilipirea" userId="34ab170da5908fc4" providerId="LiveId" clId="{5A98F104-3374-4CAB-83A5-B88E411F74A0}" dt="2021-03-29T18:15:33.763" v="243" actId="207"/>
          <ac:spMkLst>
            <pc:docMk/>
            <pc:sldMk cId="555951008" sldId="60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43.160" v="339" actId="478"/>
          <ac:spMkLst>
            <pc:docMk/>
            <pc:sldMk cId="555951008" sldId="604"/>
            <ac:spMk id="3" creationId="{EE379BFB-22B0-4AD0-AA26-23E7730C34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55951008" sldId="60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27.809" v="342" actId="207"/>
        <pc:sldMkLst>
          <pc:docMk/>
          <pc:sldMk cId="388711790" sldId="605"/>
        </pc:sldMkLst>
        <pc:spChg chg="mod ord">
          <ac:chgData name="Cristian Chilipirea" userId="34ab170da5908fc4" providerId="LiveId" clId="{5A98F104-3374-4CAB-83A5-B88E411F74A0}" dt="2021-03-29T18:15:36.658" v="244" actId="207"/>
          <ac:spMkLst>
            <pc:docMk/>
            <pc:sldMk cId="388711790" sldId="60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23.881" v="341" actId="478"/>
          <ac:spMkLst>
            <pc:docMk/>
            <pc:sldMk cId="388711790" sldId="605"/>
            <ac:spMk id="3" creationId="{021063FF-51F3-452F-8F6B-9C541C0ABF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8711790" sldId="60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35.362" v="344" actId="207"/>
        <pc:sldMkLst>
          <pc:docMk/>
          <pc:sldMk cId="382263671" sldId="606"/>
        </pc:sldMkLst>
        <pc:spChg chg="mod ord">
          <ac:chgData name="Cristian Chilipirea" userId="34ab170da5908fc4" providerId="LiveId" clId="{5A98F104-3374-4CAB-83A5-B88E411F74A0}" dt="2021-03-29T18:15:41.260" v="245" actId="207"/>
          <ac:spMkLst>
            <pc:docMk/>
            <pc:sldMk cId="382263671" sldId="60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1.183" v="343" actId="478"/>
          <ac:spMkLst>
            <pc:docMk/>
            <pc:sldMk cId="382263671" sldId="606"/>
            <ac:spMk id="3" creationId="{78C81365-6C66-4982-B46E-4B650F6ABE5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2263671" sldId="60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43.322" v="346" actId="207"/>
        <pc:sldMkLst>
          <pc:docMk/>
          <pc:sldMk cId="744801269" sldId="607"/>
        </pc:sldMkLst>
        <pc:spChg chg="mod ord">
          <ac:chgData name="Cristian Chilipirea" userId="34ab170da5908fc4" providerId="LiveId" clId="{5A98F104-3374-4CAB-83A5-B88E411F74A0}" dt="2021-03-29T18:15:44.212" v="246" actId="207"/>
          <ac:spMkLst>
            <pc:docMk/>
            <pc:sldMk cId="744801269" sldId="60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9.167" v="345" actId="478"/>
          <ac:spMkLst>
            <pc:docMk/>
            <pc:sldMk cId="744801269" sldId="607"/>
            <ac:spMk id="3" creationId="{388E7468-4437-4319-B47A-CA30DBA653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4801269" sldId="60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56.501" v="348" actId="207"/>
        <pc:sldMkLst>
          <pc:docMk/>
          <pc:sldMk cId="2003323650" sldId="608"/>
        </pc:sldMkLst>
        <pc:spChg chg="mod ord">
          <ac:chgData name="Cristian Chilipirea" userId="34ab170da5908fc4" providerId="LiveId" clId="{5A98F104-3374-4CAB-83A5-B88E411F74A0}" dt="2021-03-29T18:15:46.958" v="247" actId="207"/>
          <ac:spMkLst>
            <pc:docMk/>
            <pc:sldMk cId="2003323650" sldId="60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47.352" v="347" actId="478"/>
          <ac:spMkLst>
            <pc:docMk/>
            <pc:sldMk cId="2003323650" sldId="608"/>
            <ac:spMk id="3" creationId="{B1404DE2-0CA2-4999-838D-1555D22F885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003323650" sldId="60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05.518" v="350" actId="207"/>
        <pc:sldMkLst>
          <pc:docMk/>
          <pc:sldMk cId="3636372032" sldId="609"/>
        </pc:sldMkLst>
        <pc:spChg chg="mod ord">
          <ac:chgData name="Cristian Chilipirea" userId="34ab170da5908fc4" providerId="LiveId" clId="{5A98F104-3374-4CAB-83A5-B88E411F74A0}" dt="2021-03-29T18:15:52.070" v="248" actId="207"/>
          <ac:spMkLst>
            <pc:docMk/>
            <pc:sldMk cId="3636372032" sldId="60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01.883" v="349" actId="478"/>
          <ac:spMkLst>
            <pc:docMk/>
            <pc:sldMk cId="3636372032" sldId="609"/>
            <ac:spMk id="3" creationId="{79651A2B-8CC1-4688-A11D-8C097B4AE17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36372032" sldId="60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14.854" v="352" actId="207"/>
        <pc:sldMkLst>
          <pc:docMk/>
          <pc:sldMk cId="516865313" sldId="610"/>
        </pc:sldMkLst>
        <pc:spChg chg="mod ord">
          <ac:chgData name="Cristian Chilipirea" userId="34ab170da5908fc4" providerId="LiveId" clId="{5A98F104-3374-4CAB-83A5-B88E411F74A0}" dt="2021-03-29T18:15:54.880" v="249" actId="207"/>
          <ac:spMkLst>
            <pc:docMk/>
            <pc:sldMk cId="516865313" sldId="61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1.412" v="351" actId="478"/>
          <ac:spMkLst>
            <pc:docMk/>
            <pc:sldMk cId="516865313" sldId="610"/>
            <ac:spMk id="3" creationId="{8E590907-02CF-48D6-9DCA-45550F2EAD6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16865313" sldId="61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22.437" v="354" actId="207"/>
        <pc:sldMkLst>
          <pc:docMk/>
          <pc:sldMk cId="1846104386" sldId="611"/>
        </pc:sldMkLst>
        <pc:spChg chg="mod ord">
          <ac:chgData name="Cristian Chilipirea" userId="34ab170da5908fc4" providerId="LiveId" clId="{5A98F104-3374-4CAB-83A5-B88E411F74A0}" dt="2021-03-29T18:15:58.786" v="250" actId="207"/>
          <ac:spMkLst>
            <pc:docMk/>
            <pc:sldMk cId="1846104386" sldId="61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8.556" v="353" actId="478"/>
          <ac:spMkLst>
            <pc:docMk/>
            <pc:sldMk cId="1846104386" sldId="611"/>
            <ac:spMk id="3" creationId="{02202B9D-9C39-46FA-B1B4-6400374E48F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6104386" sldId="61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31.988" v="356" actId="207"/>
        <pc:sldMkLst>
          <pc:docMk/>
          <pc:sldMk cId="4197535571" sldId="612"/>
        </pc:sldMkLst>
        <pc:spChg chg="mod ord">
          <ac:chgData name="Cristian Chilipirea" userId="34ab170da5908fc4" providerId="LiveId" clId="{5A98F104-3374-4CAB-83A5-B88E411F74A0}" dt="2021-03-29T18:16:01.361" v="251" actId="207"/>
          <ac:spMkLst>
            <pc:docMk/>
            <pc:sldMk cId="4197535571" sldId="61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28.183" v="355" actId="478"/>
          <ac:spMkLst>
            <pc:docMk/>
            <pc:sldMk cId="4197535571" sldId="612"/>
            <ac:spMk id="3" creationId="{5CCFAE9C-0024-4BDD-AC7D-BE8A4981C9B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97535571" sldId="61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2.040" v="358" actId="207"/>
        <pc:sldMkLst>
          <pc:docMk/>
          <pc:sldMk cId="2406805126" sldId="613"/>
        </pc:sldMkLst>
        <pc:spChg chg="mod ord">
          <ac:chgData name="Cristian Chilipirea" userId="34ab170da5908fc4" providerId="LiveId" clId="{5A98F104-3374-4CAB-83A5-B88E411F74A0}" dt="2021-03-29T18:16:05.346" v="252" actId="207"/>
          <ac:spMkLst>
            <pc:docMk/>
            <pc:sldMk cId="2406805126" sldId="61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38.416" v="357" actId="478"/>
          <ac:spMkLst>
            <pc:docMk/>
            <pc:sldMk cId="2406805126" sldId="613"/>
            <ac:spMk id="3" creationId="{01179AE8-5E15-4D5B-ADBE-5DF5B2438BD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06805126" sldId="61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8.854" v="360" actId="207"/>
        <pc:sldMkLst>
          <pc:docMk/>
          <pc:sldMk cId="2790101116" sldId="614"/>
        </pc:sldMkLst>
        <pc:spChg chg="mod ord">
          <ac:chgData name="Cristian Chilipirea" userId="34ab170da5908fc4" providerId="LiveId" clId="{5A98F104-3374-4CAB-83A5-B88E411F74A0}" dt="2021-03-29T18:16:08.238" v="253" actId="207"/>
          <ac:spMkLst>
            <pc:docMk/>
            <pc:sldMk cId="2790101116" sldId="61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45.056" v="359" actId="478"/>
          <ac:spMkLst>
            <pc:docMk/>
            <pc:sldMk cId="2790101116" sldId="614"/>
            <ac:spMk id="3" creationId="{9757C9F5-B51A-4CD7-AE46-C2FB579EBB4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90101116" sldId="61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21" creationId="{02700EAC-DC44-4AD9-BBF2-1F2FD10E8C83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7:17.231" v="272" actId="12"/>
        <pc:sldMkLst>
          <pc:docMk/>
          <pc:sldMk cId="2424992184" sldId="615"/>
        </pc:sldMkLst>
        <pc:spChg chg="mod ord">
          <ac:chgData name="Cristian Chilipirea" userId="34ab170da5908fc4" providerId="LiveId" clId="{5A98F104-3374-4CAB-83A5-B88E411F74A0}" dt="2021-03-29T18:17:01.025" v="270" actId="207"/>
          <ac:spMkLst>
            <pc:docMk/>
            <pc:sldMk cId="2424992184" sldId="615"/>
            <ac:spMk id="2" creationId="{1BE9C9F0-7457-4DCD-998E-1EE04D99AE8D}"/>
          </ac:spMkLst>
        </pc:spChg>
        <pc:spChg chg="mod ord">
          <ac:chgData name="Cristian Chilipirea" userId="34ab170da5908fc4" providerId="LiveId" clId="{5A98F104-3374-4CAB-83A5-B88E411F74A0}" dt="2021-03-29T18:17:17.231" v="272" actId="12"/>
          <ac:spMkLst>
            <pc:docMk/>
            <pc:sldMk cId="2424992184" sldId="615"/>
            <ac:spMk id="3" creationId="{ABCD0A84-2724-4B35-9F4C-92DFC725BE1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24992184" sldId="615"/>
            <ac:spMk id="4" creationId="{5599FEE0-C627-4DB4-A611-FC65F1038DF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56.259" v="362" actId="207"/>
        <pc:sldMkLst>
          <pc:docMk/>
          <pc:sldMk cId="895483172" sldId="616"/>
        </pc:sldMkLst>
        <pc:spChg chg="mod ord">
          <ac:chgData name="Cristian Chilipirea" userId="34ab170da5908fc4" providerId="LiveId" clId="{5A98F104-3374-4CAB-83A5-B88E411F74A0}" dt="2021-03-29T18:16:10.778" v="254" actId="207"/>
          <ac:spMkLst>
            <pc:docMk/>
            <pc:sldMk cId="895483172" sldId="61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2.824" v="361" actId="478"/>
          <ac:spMkLst>
            <pc:docMk/>
            <pc:sldMk cId="895483172" sldId="616"/>
            <ac:spMk id="3" creationId="{E9F121F2-9E9C-438A-AC16-C80A6999432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5483172" sldId="61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5:03.538" v="364" actId="207"/>
        <pc:sldMkLst>
          <pc:docMk/>
          <pc:sldMk cId="364705447" sldId="617"/>
        </pc:sldMkLst>
        <pc:spChg chg="mod ord">
          <ac:chgData name="Cristian Chilipirea" userId="34ab170da5908fc4" providerId="LiveId" clId="{5A98F104-3374-4CAB-83A5-B88E411F74A0}" dt="2021-03-29T18:16:13.623" v="255" actId="207"/>
          <ac:spMkLst>
            <pc:docMk/>
            <pc:sldMk cId="364705447" sldId="61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9.472" v="363" actId="478"/>
          <ac:spMkLst>
            <pc:docMk/>
            <pc:sldMk cId="364705447" sldId="617"/>
            <ac:spMk id="3" creationId="{74770DB3-25FD-4F1C-B103-A8E32DA6A1D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705447" sldId="61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28.791" v="260" actId="1076"/>
        <pc:sldMkLst>
          <pc:docMk/>
          <pc:sldMk cId="889266843" sldId="618"/>
        </pc:sldMkLst>
        <pc:spChg chg="mod ord">
          <ac:chgData name="Cristian Chilipirea" userId="34ab170da5908fc4" providerId="LiveId" clId="{5A98F104-3374-4CAB-83A5-B88E411F74A0}" dt="2021-03-29T18:16:28.791" v="260" actId="1076"/>
          <ac:spMkLst>
            <pc:docMk/>
            <pc:sldMk cId="889266843" sldId="618"/>
            <ac:spMk id="2" creationId="{D9C2ED2F-19D2-4B41-B414-64BDEEBE6178}"/>
          </ac:spMkLst>
        </pc:spChg>
        <pc:spChg chg="add del mod ord">
          <ac:chgData name="Cristian Chilipirea" userId="34ab170da5908fc4" providerId="LiveId" clId="{5A98F104-3374-4CAB-83A5-B88E411F74A0}" dt="2021-03-29T18:16:21.478" v="257" actId="478"/>
          <ac:spMkLst>
            <pc:docMk/>
            <pc:sldMk cId="889266843" sldId="618"/>
            <ac:spMk id="3" creationId="{08639375-D1CC-409A-AC3B-C931F83FA8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89266843" sldId="618"/>
            <ac:spMk id="4" creationId="{D0A83D5A-39D5-440F-A3D0-06836A95EA0A}"/>
          </ac:spMkLst>
        </pc:spChg>
      </pc:sld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07:31:50.337" v="1291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mod">
        <pc:chgData name="Cristian Chilipirea" userId="34ab170da5908fc4" providerId="LiveId" clId="{0FFB66B4-E02E-44EE-948B-96F2728F7C82}" dt="2021-02-19T23:26:53.657" v="570" actId="790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mod">
        <pc:chgData name="Cristian Chilipirea" userId="34ab170da5908fc4" providerId="LiveId" clId="{0FFB66B4-E02E-44EE-948B-96F2728F7C82}" dt="2021-02-19T23:28:29.868" v="592" actId="1076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mod">
        <pc:chgData name="Cristian Chilipirea" userId="34ab170da5908fc4" providerId="LiveId" clId="{0FFB66B4-E02E-44EE-948B-96F2728F7C82}" dt="2021-02-19T23:28:54.507" v="597" actId="478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mod">
        <pc:chgData name="Cristian Chilipirea" userId="34ab170da5908fc4" providerId="LiveId" clId="{0FFB66B4-E02E-44EE-948B-96F2728F7C82}" dt="2021-02-19T23:29:21.159" v="609" actId="1076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mod">
        <pc:chgData name="Cristian Chilipirea" userId="34ab170da5908fc4" providerId="LiveId" clId="{0FFB66B4-E02E-44EE-948B-96F2728F7C82}" dt="2021-02-19T23:29:29.330" v="611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mod">
        <pc:chgData name="Cristian Chilipirea" userId="34ab170da5908fc4" providerId="LiveId" clId="{0FFB66B4-E02E-44EE-948B-96F2728F7C82}" dt="2021-02-19T23:30:16.321" v="618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mod">
        <pc:chgData name="Cristian Chilipirea" userId="34ab170da5908fc4" providerId="LiveId" clId="{0FFB66B4-E02E-44EE-948B-96F2728F7C82}" dt="2021-02-19T23:31:22.556" v="630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mod">
        <pc:chgData name="Cristian Chilipirea" userId="34ab170da5908fc4" providerId="LiveId" clId="{0FFB66B4-E02E-44EE-948B-96F2728F7C82}" dt="2021-02-19T23:31:50.120" v="634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mod">
        <pc:chgData name="Cristian Chilipirea" userId="34ab170da5908fc4" providerId="LiveId" clId="{0FFB66B4-E02E-44EE-948B-96F2728F7C82}" dt="2021-02-19T23:32:17.287" v="636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mod">
        <pc:chgData name="Cristian Chilipirea" userId="34ab170da5908fc4" providerId="LiveId" clId="{0FFB66B4-E02E-44EE-948B-96F2728F7C82}" dt="2021-02-19T23:32:29.812" v="639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mod">
        <pc:chgData name="Cristian Chilipirea" userId="34ab170da5908fc4" providerId="LiveId" clId="{0FFB66B4-E02E-44EE-948B-96F2728F7C82}" dt="2021-02-23T23:54:52.588" v="1289" actId="6549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mod">
        <pc:chgData name="Cristian Chilipirea" userId="34ab170da5908fc4" providerId="LiveId" clId="{0FFB66B4-E02E-44EE-948B-96F2728F7C82}" dt="2021-02-19T23:33:48.034" v="652" actId="1076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mod">
        <pc:chgData name="Cristian Chilipirea" userId="34ab170da5908fc4" providerId="LiveId" clId="{0FFB66B4-E02E-44EE-948B-96F2728F7C82}" dt="2021-02-19T23:34:34.786" v="667" actId="14100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mod">
        <pc:chgData name="Cristian Chilipirea" userId="34ab170da5908fc4" providerId="LiveId" clId="{0FFB66B4-E02E-44EE-948B-96F2728F7C82}" dt="2021-02-19T23:34:46.051" v="669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mod">
        <pc:chgData name="Cristian Chilipirea" userId="34ab170da5908fc4" providerId="LiveId" clId="{0FFB66B4-E02E-44EE-948B-96F2728F7C82}" dt="2021-02-19T23:35:12.750" v="671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mod">
        <pc:chgData name="Cristian Chilipirea" userId="34ab170da5908fc4" providerId="LiveId" clId="{0FFB66B4-E02E-44EE-948B-96F2728F7C82}" dt="2021-02-19T23:35:34.874" v="676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mod">
        <pc:chgData name="Cristian Chilipirea" userId="34ab170da5908fc4" providerId="LiveId" clId="{0FFB66B4-E02E-44EE-948B-96F2728F7C82}" dt="2021-02-19T23:35:55.667" v="680" actId="2057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mod">
        <pc:chgData name="Cristian Chilipirea" userId="34ab170da5908fc4" providerId="LiveId" clId="{0FFB66B4-E02E-44EE-948B-96F2728F7C82}" dt="2021-02-19T23:36:24.071" v="688" actId="2057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mod">
        <pc:chgData name="Cristian Chilipirea" userId="34ab170da5908fc4" providerId="LiveId" clId="{0FFB66B4-E02E-44EE-948B-96F2728F7C82}" dt="2021-02-19T23:36:46.378" v="692" actId="2057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mod">
        <pc:chgData name="Cristian Chilipirea" userId="34ab170da5908fc4" providerId="LiveId" clId="{0FFB66B4-E02E-44EE-948B-96F2728F7C82}" dt="2021-02-19T23:37:03.538" v="696" actId="2057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mod">
        <pc:chgData name="Cristian Chilipirea" userId="34ab170da5908fc4" providerId="LiveId" clId="{0FFB66B4-E02E-44EE-948B-96F2728F7C82}" dt="2021-02-19T23:37:36.356" v="703" actId="1076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mod">
        <pc:chgData name="Cristian Chilipirea" userId="34ab170da5908fc4" providerId="LiveId" clId="{0FFB66B4-E02E-44EE-948B-96F2728F7C82}" dt="2021-02-19T23:37:47.332" v="705" actId="1076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mod">
        <pc:chgData name="Cristian Chilipirea" userId="34ab170da5908fc4" providerId="LiveId" clId="{0FFB66B4-E02E-44EE-948B-96F2728F7C82}" dt="2021-02-19T23:38:00.408" v="708" actId="478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mod">
        <pc:chgData name="Cristian Chilipirea" userId="34ab170da5908fc4" providerId="LiveId" clId="{0FFB66B4-E02E-44EE-948B-96F2728F7C82}" dt="2021-02-19T23:38:16.407" v="712" actId="478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mod">
        <pc:chgData name="Cristian Chilipirea" userId="34ab170da5908fc4" providerId="LiveId" clId="{0FFB66B4-E02E-44EE-948B-96F2728F7C82}" dt="2021-02-19T23:38:49.696" v="719" actId="2057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mod">
        <pc:chgData name="Cristian Chilipirea" userId="34ab170da5908fc4" providerId="LiveId" clId="{0FFB66B4-E02E-44EE-948B-96F2728F7C82}" dt="2021-02-19T23:39:26.087" v="723" actId="478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mod">
        <pc:chgData name="Cristian Chilipirea" userId="34ab170da5908fc4" providerId="LiveId" clId="{0FFB66B4-E02E-44EE-948B-96F2728F7C82}" dt="2021-02-19T23:40:13.981" v="732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mod">
        <pc:chgData name="Cristian Chilipirea" userId="34ab170da5908fc4" providerId="LiveId" clId="{0FFB66B4-E02E-44EE-948B-96F2728F7C82}" dt="2021-02-19T23:40:21.262" v="735" actId="1076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mod">
        <pc:chgData name="Cristian Chilipirea" userId="34ab170da5908fc4" providerId="LiveId" clId="{0FFB66B4-E02E-44EE-948B-96F2728F7C82}" dt="2021-02-19T23:40:40.123" v="741" actId="2057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mod">
        <pc:chgData name="Cristian Chilipirea" userId="34ab170da5908fc4" providerId="LiveId" clId="{0FFB66B4-E02E-44EE-948B-96F2728F7C82}" dt="2021-02-19T23:41:05.508" v="745" actId="2057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mod">
        <pc:chgData name="Cristian Chilipirea" userId="34ab170da5908fc4" providerId="LiveId" clId="{0FFB66B4-E02E-44EE-948B-96F2728F7C82}" dt="2021-02-19T23:41:35.880" v="749" actId="2057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mod">
        <pc:chgData name="Cristian Chilipirea" userId="34ab170da5908fc4" providerId="LiveId" clId="{0FFB66B4-E02E-44EE-948B-96F2728F7C82}" dt="2021-02-19T23:41:57.929" v="754" actId="2057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mod">
        <pc:chgData name="Cristian Chilipirea" userId="34ab170da5908fc4" providerId="LiveId" clId="{0FFB66B4-E02E-44EE-948B-96F2728F7C82}" dt="2021-02-19T23:42:40.149" v="764" actId="6549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mod">
        <pc:chgData name="Cristian Chilipirea" userId="34ab170da5908fc4" providerId="LiveId" clId="{0FFB66B4-E02E-44EE-948B-96F2728F7C82}" dt="2021-02-19T23:43:24.864" v="777" actId="2057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3:56.752" v="783" actId="478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4:22.157" v="789" actId="478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5:02.642" v="793" actId="2057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6:00.851" v="797" actId="478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mod">
        <pc:chgData name="Cristian Chilipirea" userId="34ab170da5908fc4" providerId="LiveId" clId="{0FFB66B4-E02E-44EE-948B-96F2728F7C82}" dt="2021-02-19T23:46:23.244" v="802" actId="14100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F4C672CC-F603-4ECA-82F6-E5A7AEA1C702}"/>
    <pc:docChg chg="undo custSel addSld delSld modSld modMainMaster">
      <pc:chgData name="Cristian Chilipirea" userId="34ab170da5908fc4" providerId="LiveId" clId="{F4C672CC-F603-4ECA-82F6-E5A7AEA1C702}" dt="2021-03-28T20:38:04.858" v="612" actId="12"/>
      <pc:docMkLst>
        <pc:docMk/>
      </pc:docMkLst>
      <pc:sldChg chg="modSp mod">
        <pc:chgData name="Cristian Chilipirea" userId="34ab170da5908fc4" providerId="LiveId" clId="{F4C672CC-F603-4ECA-82F6-E5A7AEA1C702}" dt="2021-03-28T20:05:31.742" v="129" actId="20577"/>
        <pc:sldMkLst>
          <pc:docMk/>
          <pc:sldMk cId="736295071" sldId="256"/>
        </pc:sldMkLst>
        <pc:spChg chg="mod">
          <ac:chgData name="Cristian Chilipirea" userId="34ab170da5908fc4" providerId="LiveId" clId="{F4C672CC-F603-4ECA-82F6-E5A7AEA1C702}" dt="2021-03-28T20:05:31.742" v="12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mod modClrScheme modAnim chgLayout">
        <pc:chgData name="Cristian Chilipirea" userId="34ab170da5908fc4" providerId="LiveId" clId="{F4C672CC-F603-4ECA-82F6-E5A7AEA1C702}" dt="2021-03-28T20:27:49.930" v="385" actId="692"/>
        <pc:sldMkLst>
          <pc:docMk/>
          <pc:sldMk cId="3204052817" sldId="267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204052817" sldId="267"/>
            <ac:spMk id="2" creationId="{EA804938-4123-453D-8CA0-19E7A3591018}"/>
          </ac:spMkLst>
        </pc:spChg>
        <pc:spChg chg="add del mod ord">
          <ac:chgData name="Cristian Chilipirea" userId="34ab170da5908fc4" providerId="LiveId" clId="{F4C672CC-F603-4ECA-82F6-E5A7AEA1C702}" dt="2021-03-28T20:27:22.572" v="379" actId="478"/>
          <ac:spMkLst>
            <pc:docMk/>
            <pc:sldMk cId="3204052817" sldId="267"/>
            <ac:spMk id="5" creationId="{AA0CFF7D-02AB-4C92-B133-41E1D34A95FC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8" creationId="{4F6E4FF3-5B8C-4BEA-999F-F87802C729B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9" creationId="{2C88478E-9297-4A96-8D03-06BC3385DFF9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0" creationId="{0038595D-FAC9-4F77-9661-15D18B1FC8CB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1" creationId="{78C4E516-BD88-4AA4-90EF-EB735BAFB5D0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2" creationId="{A50DFD67-8F08-46EC-82E8-8A9161CC2AC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3" creationId="{E354EE91-888F-490E-8A92-34A74DE8543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4" creationId="{B2B51F1F-FF44-41F6-ABE7-F4E98F7CF1D8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5" creationId="{4EEDE9CC-3F7A-496A-AA7B-25E66D2039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6" creationId="{190C5076-9418-4DAD-BEB7-905A2333FBD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7" creationId="{3B7794CC-E76D-4F2A-B9E8-472ECFE4CA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8" creationId="{74617CC3-F011-4FE8-9A30-131E40552DD8}"/>
          </ac:spMkLst>
        </pc:spChg>
        <pc:spChg chg="mod ord">
          <ac:chgData name="Cristian Chilipirea" userId="34ab170da5908fc4" providerId="LiveId" clId="{F4C672CC-F603-4ECA-82F6-E5A7AEA1C702}" dt="2021-03-28T20:27:20.176" v="378" actId="207"/>
          <ac:spMkLst>
            <pc:docMk/>
            <pc:sldMk cId="3204052817" sldId="267"/>
            <ac:spMk id="1229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4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3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9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52.908" v="375" actId="478"/>
        <pc:sldMkLst>
          <pc:docMk/>
          <pc:sldMk cId="3418547937" sldId="486"/>
        </pc:sldMkLst>
        <pc:spChg chg="mod ord">
          <ac:chgData name="Cristian Chilipirea" userId="34ab170da5908fc4" providerId="LiveId" clId="{F4C672CC-F603-4ECA-82F6-E5A7AEA1C702}" dt="2021-03-28T20:26:51.360" v="374" actId="207"/>
          <ac:spMkLst>
            <pc:docMk/>
            <pc:sldMk cId="3418547937" sldId="48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418547937" sldId="486"/>
            <ac:spMk id="3" creationId="{DAA8A494-DF2E-4054-AFB1-79C2B6138550}"/>
          </ac:spMkLst>
        </pc:spChg>
        <pc:spChg chg="add del mod ord">
          <ac:chgData name="Cristian Chilipirea" userId="34ab170da5908fc4" providerId="LiveId" clId="{F4C672CC-F603-4ECA-82F6-E5A7AEA1C702}" dt="2021-03-28T20:26:52.908" v="375" actId="478"/>
          <ac:spMkLst>
            <pc:docMk/>
            <pc:sldMk cId="3418547937" sldId="486"/>
            <ac:spMk id="5" creationId="{400E31C9-CD46-4A24-B495-41C74984380B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44.847" v="373" actId="478"/>
        <pc:sldMkLst>
          <pc:docMk/>
          <pc:sldMk cId="4170981876" sldId="487"/>
        </pc:sldMkLst>
        <pc:spChg chg="mod ord">
          <ac:chgData name="Cristian Chilipirea" userId="34ab170da5908fc4" providerId="LiveId" clId="{F4C672CC-F603-4ECA-82F6-E5A7AEA1C702}" dt="2021-03-28T20:26:43.423" v="372" actId="207"/>
          <ac:spMkLst>
            <pc:docMk/>
            <pc:sldMk cId="4170981876" sldId="487"/>
            <ac:spMk id="2" creationId="{4A41C64D-70B2-4AD5-A745-CC0B8B3EB66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70981876" sldId="487"/>
            <ac:spMk id="3" creationId="{B6E6DD8E-E1C2-4067-A57E-47D48445123A}"/>
          </ac:spMkLst>
        </pc:spChg>
        <pc:spChg chg="add del mod ord">
          <ac:chgData name="Cristian Chilipirea" userId="34ab170da5908fc4" providerId="LiveId" clId="{F4C672CC-F603-4ECA-82F6-E5A7AEA1C702}" dt="2021-03-28T20:26:44.847" v="373" actId="478"/>
          <ac:spMkLst>
            <pc:docMk/>
            <pc:sldMk cId="4170981876" sldId="487"/>
            <ac:spMk id="6" creationId="{C1D992DE-238D-4783-B85F-89AD7D15D0C8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17:04.281" v="201" actId="207"/>
        <pc:sldMkLst>
          <pc:docMk/>
          <pc:sldMk cId="964603796" sldId="488"/>
        </pc:sldMkLst>
        <pc:spChg chg="mod ord">
          <ac:chgData name="Cristian Chilipirea" userId="34ab170da5908fc4" providerId="LiveId" clId="{F4C672CC-F603-4ECA-82F6-E5A7AEA1C702}" dt="2021-03-28T20:17:04.281" v="201" actId="207"/>
          <ac:spMkLst>
            <pc:docMk/>
            <pc:sldMk cId="964603796" sldId="488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3" creationId="{45788036-E0A4-44A0-9A85-F9C36B3BF4C2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6" creationId="{177090FE-09F3-4EC7-A6CF-A08CD82800A8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3.132" v="203" actId="207"/>
        <pc:sldMkLst>
          <pc:docMk/>
          <pc:sldMk cId="1290486457" sldId="489"/>
        </pc:sldMkLst>
        <pc:spChg chg="mod ord">
          <ac:chgData name="Cristian Chilipirea" userId="34ab170da5908fc4" providerId="LiveId" clId="{F4C672CC-F603-4ECA-82F6-E5A7AEA1C702}" dt="2021-03-28T20:17:13.132" v="203" actId="207"/>
          <ac:spMkLst>
            <pc:docMk/>
            <pc:sldMk cId="1290486457" sldId="489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3" creationId="{F2B7EF10-7241-453A-831D-CE26C4E4F8E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6.715" v="204" actId="207"/>
        <pc:sldMkLst>
          <pc:docMk/>
          <pc:sldMk cId="4200482785" sldId="490"/>
        </pc:sldMkLst>
        <pc:spChg chg="mod ord">
          <ac:chgData name="Cristian Chilipirea" userId="34ab170da5908fc4" providerId="LiveId" clId="{F4C672CC-F603-4ECA-82F6-E5A7AEA1C702}" dt="2021-03-28T20:17:16.715" v="204" actId="207"/>
          <ac:spMkLst>
            <pc:docMk/>
            <pc:sldMk cId="4200482785" sldId="490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3" creationId="{9700C282-17F0-420C-93BC-B8A28F8554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20.126" v="205" actId="207"/>
        <pc:sldMkLst>
          <pc:docMk/>
          <pc:sldMk cId="1874368086" sldId="491"/>
        </pc:sldMkLst>
        <pc:spChg chg="mod ord">
          <ac:chgData name="Cristian Chilipirea" userId="34ab170da5908fc4" providerId="LiveId" clId="{F4C672CC-F603-4ECA-82F6-E5A7AEA1C702}" dt="2021-03-28T20:17:20.126" v="205" actId="207"/>
          <ac:spMkLst>
            <pc:docMk/>
            <pc:sldMk cId="1874368086" sldId="491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3" creationId="{CE7BBC08-D810-41B4-8D62-C1160E18EE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6" creationId="{890D3D85-71FE-47F9-A5B3-66344CCD15A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30.955" v="207" actId="478"/>
        <pc:sldMkLst>
          <pc:docMk/>
          <pc:sldMk cId="1363835825" sldId="492"/>
        </pc:sldMkLst>
        <pc:spChg chg="mod ord">
          <ac:chgData name="Cristian Chilipirea" userId="34ab170da5908fc4" providerId="LiveId" clId="{F4C672CC-F603-4ECA-82F6-E5A7AEA1C702}" dt="2021-03-28T20:17:29.385" v="206" actId="207"/>
          <ac:spMkLst>
            <pc:docMk/>
            <pc:sldMk cId="1363835825" sldId="492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63835825" sldId="492"/>
            <ac:spMk id="3" creationId="{E6E22E80-F12C-46D3-B9AA-B361601F2ADD}"/>
          </ac:spMkLst>
        </pc:spChg>
        <pc:spChg chg="add del mod ord">
          <ac:chgData name="Cristian Chilipirea" userId="34ab170da5908fc4" providerId="LiveId" clId="{F4C672CC-F603-4ECA-82F6-E5A7AEA1C702}" dt="2021-03-28T20:17:30.955" v="207" actId="478"/>
          <ac:spMkLst>
            <pc:docMk/>
            <pc:sldMk cId="1363835825" sldId="492"/>
            <ac:spMk id="5" creationId="{3CFD9603-744F-410D-AF1F-ED377B8A5E3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46.891" v="209" actId="478"/>
        <pc:sldMkLst>
          <pc:docMk/>
          <pc:sldMk cId="4164178377" sldId="493"/>
        </pc:sldMkLst>
        <pc:spChg chg="mod ord">
          <ac:chgData name="Cristian Chilipirea" userId="34ab170da5908fc4" providerId="LiveId" clId="{F4C672CC-F603-4ECA-82F6-E5A7AEA1C702}" dt="2021-03-28T20:17:44.855" v="208" actId="207"/>
          <ac:spMkLst>
            <pc:docMk/>
            <pc:sldMk cId="4164178377" sldId="493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64178377" sldId="493"/>
            <ac:spMk id="3" creationId="{096B3EB8-65B7-4E76-9524-4ECD0AE828CC}"/>
          </ac:spMkLst>
        </pc:spChg>
        <pc:spChg chg="add del mod ord">
          <ac:chgData name="Cristian Chilipirea" userId="34ab170da5908fc4" providerId="LiveId" clId="{F4C672CC-F603-4ECA-82F6-E5A7AEA1C702}" dt="2021-03-28T20:17:46.891" v="209" actId="478"/>
          <ac:spMkLst>
            <pc:docMk/>
            <pc:sldMk cId="4164178377" sldId="493"/>
            <ac:spMk id="5" creationId="{606FF7FC-542B-4732-A589-0024769FA3A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2.346" v="211" actId="478"/>
        <pc:sldMkLst>
          <pc:docMk/>
          <pc:sldMk cId="3961041886" sldId="494"/>
        </pc:sldMkLst>
        <pc:spChg chg="mod ord">
          <ac:chgData name="Cristian Chilipirea" userId="34ab170da5908fc4" providerId="LiveId" clId="{F4C672CC-F603-4ECA-82F6-E5A7AEA1C702}" dt="2021-03-28T20:17:50.582" v="210" actId="207"/>
          <ac:spMkLst>
            <pc:docMk/>
            <pc:sldMk cId="3961041886" sldId="494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61041886" sldId="494"/>
            <ac:spMk id="5" creationId="{C1BB54C3-F307-4F4F-93A1-4090257A6A20}"/>
          </ac:spMkLst>
        </pc:spChg>
        <pc:spChg chg="add del mod ord">
          <ac:chgData name="Cristian Chilipirea" userId="34ab170da5908fc4" providerId="LiveId" clId="{F4C672CC-F603-4ECA-82F6-E5A7AEA1C702}" dt="2021-03-28T20:17:52.346" v="211" actId="478"/>
          <ac:spMkLst>
            <pc:docMk/>
            <pc:sldMk cId="3961041886" sldId="494"/>
            <ac:spMk id="6" creationId="{F3356F7A-9682-480D-B31A-2032C12CB2A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9.677" v="213" actId="207"/>
        <pc:sldMkLst>
          <pc:docMk/>
          <pc:sldMk cId="3914570188" sldId="495"/>
        </pc:sldMkLst>
        <pc:spChg chg="mod ord">
          <ac:chgData name="Cristian Chilipirea" userId="34ab170da5908fc4" providerId="LiveId" clId="{F4C672CC-F603-4ECA-82F6-E5A7AEA1C702}" dt="2021-03-28T20:17:59.677" v="213" actId="207"/>
          <ac:spMkLst>
            <pc:docMk/>
            <pc:sldMk cId="3914570188" sldId="49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4570188" sldId="495"/>
            <ac:spMk id="3" creationId="{BE9D8BA8-2097-450C-9808-9288F29D6BD0}"/>
          </ac:spMkLst>
        </pc:spChg>
        <pc:spChg chg="add del mod ord">
          <ac:chgData name="Cristian Chilipirea" userId="34ab170da5908fc4" providerId="LiveId" clId="{F4C672CC-F603-4ECA-82F6-E5A7AEA1C702}" dt="2021-03-28T20:17:57.267" v="212" actId="478"/>
          <ac:spMkLst>
            <pc:docMk/>
            <pc:sldMk cId="3914570188" sldId="495"/>
            <ac:spMk id="6" creationId="{63E9D1C3-94B0-4DA2-A60A-EB91FFBE8F8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44.159" v="220" actId="478"/>
        <pc:sldMkLst>
          <pc:docMk/>
          <pc:sldMk cId="1381120410" sldId="496"/>
        </pc:sldMkLst>
        <pc:spChg chg="mod ord">
          <ac:chgData name="Cristian Chilipirea" userId="34ab170da5908fc4" providerId="LiveId" clId="{F4C672CC-F603-4ECA-82F6-E5A7AEA1C702}" dt="2021-03-28T20:18:14.263" v="214" actId="207"/>
          <ac:spMkLst>
            <pc:docMk/>
            <pc:sldMk cId="1381120410" sldId="49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81120410" sldId="496"/>
            <ac:spMk id="3" creationId="{B67958D8-7956-477E-95D7-CF63EF2ECB0F}"/>
          </ac:spMkLst>
        </pc:spChg>
        <pc:spChg chg="add del mod ord">
          <ac:chgData name="Cristian Chilipirea" userId="34ab170da5908fc4" providerId="LiveId" clId="{F4C672CC-F603-4ECA-82F6-E5A7AEA1C702}" dt="2021-03-28T20:18:44.159" v="220" actId="478"/>
          <ac:spMkLst>
            <pc:docMk/>
            <pc:sldMk cId="1381120410" sldId="496"/>
            <ac:spMk id="6" creationId="{3B2A55C0-EF70-4E05-A304-DE177AF87AE1}"/>
          </ac:spMkLst>
        </pc:spChg>
        <pc:graphicFrameChg chg="modGraphic">
          <ac:chgData name="Cristian Chilipirea" userId="34ab170da5908fc4" providerId="LiveId" clId="{F4C672CC-F603-4ECA-82F6-E5A7AEA1C702}" dt="2021-03-28T20:13:01.374" v="161"/>
          <ac:graphicFrameMkLst>
            <pc:docMk/>
            <pc:sldMk cId="1381120410" sldId="496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6.754" v="221" actId="478"/>
        <pc:sldMkLst>
          <pc:docMk/>
          <pc:sldMk cId="3958012304" sldId="497"/>
        </pc:sldMkLst>
        <pc:spChg chg="mod ord">
          <ac:chgData name="Cristian Chilipirea" userId="34ab170da5908fc4" providerId="LiveId" clId="{F4C672CC-F603-4ECA-82F6-E5A7AEA1C702}" dt="2021-03-28T20:18:19.076" v="215" actId="207"/>
          <ac:spMkLst>
            <pc:docMk/>
            <pc:sldMk cId="3958012304" sldId="49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58012304" sldId="497"/>
            <ac:spMk id="3" creationId="{66A32B86-6E81-40BB-B9E3-395823BBFF01}"/>
          </ac:spMkLst>
        </pc:spChg>
        <pc:spChg chg="add del mod ord">
          <ac:chgData name="Cristian Chilipirea" userId="34ab170da5908fc4" providerId="LiveId" clId="{F4C672CC-F603-4ECA-82F6-E5A7AEA1C702}" dt="2021-03-28T20:18:46.754" v="221" actId="478"/>
          <ac:spMkLst>
            <pc:docMk/>
            <pc:sldMk cId="3958012304" sldId="497"/>
            <ac:spMk id="6" creationId="{E81A61C3-C0B5-4765-9EDD-2562B66A6079}"/>
          </ac:spMkLst>
        </pc:spChg>
        <pc:graphicFrameChg chg="modGraphic">
          <ac:chgData name="Cristian Chilipirea" userId="34ab170da5908fc4" providerId="LiveId" clId="{F4C672CC-F603-4ECA-82F6-E5A7AEA1C702}" dt="2021-03-28T20:11:59.806" v="143"/>
          <ac:graphicFrameMkLst>
            <pc:docMk/>
            <pc:sldMk cId="3958012304" sldId="497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9.043" v="222" actId="478"/>
        <pc:sldMkLst>
          <pc:docMk/>
          <pc:sldMk cId="2435538589" sldId="498"/>
        </pc:sldMkLst>
        <pc:spChg chg="mod ord">
          <ac:chgData name="Cristian Chilipirea" userId="34ab170da5908fc4" providerId="LiveId" clId="{F4C672CC-F603-4ECA-82F6-E5A7AEA1C702}" dt="2021-03-28T20:18:23.707" v="216" actId="207"/>
          <ac:spMkLst>
            <pc:docMk/>
            <pc:sldMk cId="2435538589" sldId="49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5538589" sldId="498"/>
            <ac:spMk id="3" creationId="{251EC418-5E9C-410B-9A28-46C1CDE5F5F8}"/>
          </ac:spMkLst>
        </pc:spChg>
        <pc:spChg chg="add del mod ord">
          <ac:chgData name="Cristian Chilipirea" userId="34ab170da5908fc4" providerId="LiveId" clId="{F4C672CC-F603-4ECA-82F6-E5A7AEA1C702}" dt="2021-03-28T20:18:49.043" v="222" actId="478"/>
          <ac:spMkLst>
            <pc:docMk/>
            <pc:sldMk cId="2435538589" sldId="498"/>
            <ac:spMk id="6" creationId="{ADBE29DC-2176-499E-ACAF-C0C2D16FB085}"/>
          </ac:spMkLst>
        </pc:spChg>
        <pc:graphicFrameChg chg="modGraphic">
          <ac:chgData name="Cristian Chilipirea" userId="34ab170da5908fc4" providerId="LiveId" clId="{F4C672CC-F603-4ECA-82F6-E5A7AEA1C702}" dt="2021-03-28T20:12:24.219" v="151"/>
          <ac:graphicFrameMkLst>
            <pc:docMk/>
            <pc:sldMk cId="2435538589" sldId="498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51.999" v="223" actId="478"/>
        <pc:sldMkLst>
          <pc:docMk/>
          <pc:sldMk cId="4060722597" sldId="499"/>
        </pc:sldMkLst>
        <pc:spChg chg="mod ord">
          <ac:chgData name="Cristian Chilipirea" userId="34ab170da5908fc4" providerId="LiveId" clId="{F4C672CC-F603-4ECA-82F6-E5A7AEA1C702}" dt="2021-03-28T20:18:27.307" v="217" actId="207"/>
          <ac:spMkLst>
            <pc:docMk/>
            <pc:sldMk cId="4060722597" sldId="49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060722597" sldId="499"/>
            <ac:spMk id="3" creationId="{6D430AC5-94CA-4973-9AFF-D88B1FEC3A60}"/>
          </ac:spMkLst>
        </pc:spChg>
        <pc:spChg chg="add del mod ord">
          <ac:chgData name="Cristian Chilipirea" userId="34ab170da5908fc4" providerId="LiveId" clId="{F4C672CC-F603-4ECA-82F6-E5A7AEA1C702}" dt="2021-03-28T20:18:51.999" v="223" actId="478"/>
          <ac:spMkLst>
            <pc:docMk/>
            <pc:sldMk cId="4060722597" sldId="499"/>
            <ac:spMk id="6" creationId="{4BBFA874-F8E1-4F76-8DBF-3616871CF48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6.114" v="224" actId="478"/>
        <pc:sldMkLst>
          <pc:docMk/>
          <pc:sldMk cId="3079160278" sldId="500"/>
        </pc:sldMkLst>
        <pc:spChg chg="mod ord">
          <ac:chgData name="Cristian Chilipirea" userId="34ab170da5908fc4" providerId="LiveId" clId="{F4C672CC-F603-4ECA-82F6-E5A7AEA1C702}" dt="2021-03-28T20:18:35.189" v="218" actId="207"/>
          <ac:spMkLst>
            <pc:docMk/>
            <pc:sldMk cId="3079160278" sldId="50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079160278" sldId="500"/>
            <ac:spMk id="3" creationId="{C5CE142B-003B-42FB-9F8B-F74A7C299A68}"/>
          </ac:spMkLst>
        </pc:spChg>
        <pc:spChg chg="add del mod ord">
          <ac:chgData name="Cristian Chilipirea" userId="34ab170da5908fc4" providerId="LiveId" clId="{F4C672CC-F603-4ECA-82F6-E5A7AEA1C702}" dt="2021-03-28T20:18:56.114" v="224" actId="478"/>
          <ac:spMkLst>
            <pc:docMk/>
            <pc:sldMk cId="3079160278" sldId="500"/>
            <ac:spMk id="6" creationId="{E2A075D8-FD30-4B7C-BBBD-9A7E02D8CF1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8.811" v="225" actId="478"/>
        <pc:sldMkLst>
          <pc:docMk/>
          <pc:sldMk cId="1158529417" sldId="501"/>
        </pc:sldMkLst>
        <pc:spChg chg="mod ord">
          <ac:chgData name="Cristian Chilipirea" userId="34ab170da5908fc4" providerId="LiveId" clId="{F4C672CC-F603-4ECA-82F6-E5A7AEA1C702}" dt="2021-03-28T20:18:38.757" v="219" actId="207"/>
          <ac:spMkLst>
            <pc:docMk/>
            <pc:sldMk cId="1158529417" sldId="50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58529417" sldId="501"/>
            <ac:spMk id="3" creationId="{72687392-D2F5-495E-BE20-727B24C3E174}"/>
          </ac:spMkLst>
        </pc:spChg>
        <pc:spChg chg="add del mod ord">
          <ac:chgData name="Cristian Chilipirea" userId="34ab170da5908fc4" providerId="LiveId" clId="{F4C672CC-F603-4ECA-82F6-E5A7AEA1C702}" dt="2021-03-28T20:18:58.811" v="225" actId="478"/>
          <ac:spMkLst>
            <pc:docMk/>
            <pc:sldMk cId="1158529417" sldId="501"/>
            <ac:spMk id="6" creationId="{43461AED-93E7-40FC-B726-29B0C9CB5C91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4.702" v="227" actId="207"/>
        <pc:sldMkLst>
          <pc:docMk/>
          <pc:sldMk cId="3720933020" sldId="502"/>
        </pc:sldMkLst>
        <pc:spChg chg="mod ord">
          <ac:chgData name="Cristian Chilipirea" userId="34ab170da5908fc4" providerId="LiveId" clId="{F4C672CC-F603-4ECA-82F6-E5A7AEA1C702}" dt="2021-03-28T20:19:04.702" v="227" actId="207"/>
          <ac:spMkLst>
            <pc:docMk/>
            <pc:sldMk cId="3720933020" sldId="50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20933020" sldId="502"/>
            <ac:spMk id="3" creationId="{BDAB9C02-D7CD-44DA-B9D5-AAC14362D386}"/>
          </ac:spMkLst>
        </pc:spChg>
        <pc:spChg chg="add del mod ord">
          <ac:chgData name="Cristian Chilipirea" userId="34ab170da5908fc4" providerId="LiveId" clId="{F4C672CC-F603-4ECA-82F6-E5A7AEA1C702}" dt="2021-03-28T20:19:02.762" v="226" actId="478"/>
          <ac:spMkLst>
            <pc:docMk/>
            <pc:sldMk cId="3720933020" sldId="502"/>
            <ac:spMk id="6" creationId="{00CD95FD-F637-496C-8F12-76A279ED0A9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9.178" v="229" actId="478"/>
        <pc:sldMkLst>
          <pc:docMk/>
          <pc:sldMk cId="2118107717" sldId="503"/>
        </pc:sldMkLst>
        <pc:spChg chg="mod ord">
          <ac:chgData name="Cristian Chilipirea" userId="34ab170da5908fc4" providerId="LiveId" clId="{F4C672CC-F603-4ECA-82F6-E5A7AEA1C702}" dt="2021-03-28T20:19:07.372" v="228" actId="207"/>
          <ac:spMkLst>
            <pc:docMk/>
            <pc:sldMk cId="2118107717" sldId="50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18107717" sldId="503"/>
            <ac:spMk id="3" creationId="{C10E2135-D122-4EBA-9A92-1EADEB06A4C8}"/>
          </ac:spMkLst>
        </pc:spChg>
        <pc:spChg chg="add del mod ord">
          <ac:chgData name="Cristian Chilipirea" userId="34ab170da5908fc4" providerId="LiveId" clId="{F4C672CC-F603-4ECA-82F6-E5A7AEA1C702}" dt="2021-03-28T20:19:09.178" v="229" actId="478"/>
          <ac:spMkLst>
            <pc:docMk/>
            <pc:sldMk cId="2118107717" sldId="503"/>
            <ac:spMk id="6" creationId="{20E7CFE4-C077-43B5-92AB-FEBBFF4DFD6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5.848" v="237" actId="207"/>
        <pc:sldMkLst>
          <pc:docMk/>
          <pc:sldMk cId="1198025475" sldId="504"/>
        </pc:sldMkLst>
        <pc:spChg chg="mod ord">
          <ac:chgData name="Cristian Chilipirea" userId="34ab170da5908fc4" providerId="LiveId" clId="{F4C672CC-F603-4ECA-82F6-E5A7AEA1C702}" dt="2021-03-28T20:19:45.848" v="237" actId="207"/>
          <ac:spMkLst>
            <pc:docMk/>
            <pc:sldMk cId="1198025475" sldId="50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98025475" sldId="504"/>
            <ac:spMk id="3" creationId="{3B6C9EAC-34B1-47EA-BE51-783C72D38319}"/>
          </ac:spMkLst>
        </pc:spChg>
        <pc:spChg chg="add del mod ord">
          <ac:chgData name="Cristian Chilipirea" userId="34ab170da5908fc4" providerId="LiveId" clId="{F4C672CC-F603-4ECA-82F6-E5A7AEA1C702}" dt="2021-03-28T20:19:43.495" v="236" actId="478"/>
          <ac:spMkLst>
            <pc:docMk/>
            <pc:sldMk cId="1198025475" sldId="504"/>
            <ac:spMk id="6" creationId="{97D99A81-C0DA-45D2-8170-B1B0EFD2924F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0.007" v="235" actId="478"/>
        <pc:sldMkLst>
          <pc:docMk/>
          <pc:sldMk cId="1608221758" sldId="505"/>
        </pc:sldMkLst>
        <pc:spChg chg="mod ord">
          <ac:chgData name="Cristian Chilipirea" userId="34ab170da5908fc4" providerId="LiveId" clId="{F4C672CC-F603-4ECA-82F6-E5A7AEA1C702}" dt="2021-03-28T20:19:38.641" v="234" actId="207"/>
          <ac:spMkLst>
            <pc:docMk/>
            <pc:sldMk cId="1608221758" sldId="50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08221758" sldId="505"/>
            <ac:spMk id="3" creationId="{F23B316D-94D5-4F6C-AA4C-E4B8C977AEED}"/>
          </ac:spMkLst>
        </pc:spChg>
        <pc:spChg chg="add del mod ord">
          <ac:chgData name="Cristian Chilipirea" userId="34ab170da5908fc4" providerId="LiveId" clId="{F4C672CC-F603-4ECA-82F6-E5A7AEA1C702}" dt="2021-03-28T20:19:40.007" v="235" actId="478"/>
          <ac:spMkLst>
            <pc:docMk/>
            <pc:sldMk cId="1608221758" sldId="505"/>
            <ac:spMk id="6" creationId="{A2F5C469-E596-4C6F-943A-F5123D42D7D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6.426" v="233" actId="207"/>
        <pc:sldMkLst>
          <pc:docMk/>
          <pc:sldMk cId="483773820" sldId="506"/>
        </pc:sldMkLst>
        <pc:spChg chg="mod ord">
          <ac:chgData name="Cristian Chilipirea" userId="34ab170da5908fc4" providerId="LiveId" clId="{F4C672CC-F603-4ECA-82F6-E5A7AEA1C702}" dt="2021-03-28T20:19:26.426" v="233" actId="207"/>
          <ac:spMkLst>
            <pc:docMk/>
            <pc:sldMk cId="483773820" sldId="50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83773820" sldId="506"/>
            <ac:spMk id="3" creationId="{A8371B35-ECE1-4112-83A8-87BF30DCD514}"/>
          </ac:spMkLst>
        </pc:spChg>
        <pc:spChg chg="add del mod ord">
          <ac:chgData name="Cristian Chilipirea" userId="34ab170da5908fc4" providerId="LiveId" clId="{F4C672CC-F603-4ECA-82F6-E5A7AEA1C702}" dt="2021-03-28T20:19:24.335" v="232" actId="478"/>
          <ac:spMkLst>
            <pc:docMk/>
            <pc:sldMk cId="483773820" sldId="506"/>
            <ac:spMk id="6" creationId="{56CF4CB7-E79E-4326-BB97-2B826C7DFE13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0.090" v="231" actId="207"/>
        <pc:sldMkLst>
          <pc:docMk/>
          <pc:sldMk cId="2379355933" sldId="507"/>
        </pc:sldMkLst>
        <pc:spChg chg="mod ord">
          <ac:chgData name="Cristian Chilipirea" userId="34ab170da5908fc4" providerId="LiveId" clId="{F4C672CC-F603-4ECA-82F6-E5A7AEA1C702}" dt="2021-03-28T20:19:20.090" v="231" actId="207"/>
          <ac:spMkLst>
            <pc:docMk/>
            <pc:sldMk cId="2379355933" sldId="50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79355933" sldId="507"/>
            <ac:spMk id="3" creationId="{CEA5CE0C-DD7F-4DB7-9E36-DFD27CE6BF6A}"/>
          </ac:spMkLst>
        </pc:spChg>
        <pc:spChg chg="add del mod ord">
          <ac:chgData name="Cristian Chilipirea" userId="34ab170da5908fc4" providerId="LiveId" clId="{F4C672CC-F603-4ECA-82F6-E5A7AEA1C702}" dt="2021-03-28T20:19:18.259" v="230" actId="478"/>
          <ac:spMkLst>
            <pc:docMk/>
            <pc:sldMk cId="2379355933" sldId="507"/>
            <ac:spMk id="6" creationId="{15341E88-6905-46A3-A5F0-82A95D78D9C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53.399" v="239" actId="478"/>
        <pc:sldMkLst>
          <pc:docMk/>
          <pc:sldMk cId="1945807862" sldId="508"/>
        </pc:sldMkLst>
        <pc:spChg chg="mod ord">
          <ac:chgData name="Cristian Chilipirea" userId="34ab170da5908fc4" providerId="LiveId" clId="{F4C672CC-F603-4ECA-82F6-E5A7AEA1C702}" dt="2021-03-28T20:19:51.439" v="238" actId="207"/>
          <ac:spMkLst>
            <pc:docMk/>
            <pc:sldMk cId="1945807862" sldId="50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5807862" sldId="508"/>
            <ac:spMk id="3" creationId="{4720BA42-C307-451D-8DEA-DBE4A9799516}"/>
          </ac:spMkLst>
        </pc:spChg>
        <pc:spChg chg="add del mod ord">
          <ac:chgData name="Cristian Chilipirea" userId="34ab170da5908fc4" providerId="LiveId" clId="{F4C672CC-F603-4ECA-82F6-E5A7AEA1C702}" dt="2021-03-28T20:19:53.399" v="239" actId="478"/>
          <ac:spMkLst>
            <pc:docMk/>
            <pc:sldMk cId="1945807862" sldId="508"/>
            <ac:spMk id="6" creationId="{B2610B4A-877C-4E46-AC1F-E6DE5B130343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20:01.964" v="240" actId="207"/>
        <pc:sldMkLst>
          <pc:docMk/>
          <pc:sldMk cId="744059601" sldId="509"/>
        </pc:sldMkLst>
        <pc:spChg chg="mod ord">
          <ac:chgData name="Cristian Chilipirea" userId="34ab170da5908fc4" providerId="LiveId" clId="{F4C672CC-F603-4ECA-82F6-E5A7AEA1C702}" dt="2021-03-28T20:20:01.964" v="240" actId="207"/>
          <ac:spMkLst>
            <pc:docMk/>
            <pc:sldMk cId="744059601" sldId="50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3" creationId="{C9A5C492-93FF-4E13-BB4C-352C8AB4AA3A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10.282" v="242" actId="478"/>
        <pc:sldMkLst>
          <pc:docMk/>
          <pc:sldMk cId="2342304756" sldId="510"/>
        </pc:sldMkLst>
        <pc:spChg chg="mod ord">
          <ac:chgData name="Cristian Chilipirea" userId="34ab170da5908fc4" providerId="LiveId" clId="{F4C672CC-F603-4ECA-82F6-E5A7AEA1C702}" dt="2021-03-28T20:20:06.398" v="241" actId="207"/>
          <ac:spMkLst>
            <pc:docMk/>
            <pc:sldMk cId="2342304756" sldId="51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42304756" sldId="510"/>
            <ac:spMk id="6" creationId="{AE04B06A-4154-4999-8EAB-CE58232CF5E1}"/>
          </ac:spMkLst>
        </pc:spChg>
        <pc:spChg chg="add del mod ord">
          <ac:chgData name="Cristian Chilipirea" userId="34ab170da5908fc4" providerId="LiveId" clId="{F4C672CC-F603-4ECA-82F6-E5A7AEA1C702}" dt="2021-03-28T20:20:10.282" v="242" actId="478"/>
          <ac:spMkLst>
            <pc:docMk/>
            <pc:sldMk cId="2342304756" sldId="510"/>
            <ac:spMk id="7" creationId="{7225948D-84FF-4882-BDC9-4F224717E24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21.499" v="244" actId="478"/>
        <pc:sldMkLst>
          <pc:docMk/>
          <pc:sldMk cId="1751669629" sldId="511"/>
        </pc:sldMkLst>
        <pc:spChg chg="mod ord">
          <ac:chgData name="Cristian Chilipirea" userId="34ab170da5908fc4" providerId="LiveId" clId="{F4C672CC-F603-4ECA-82F6-E5A7AEA1C702}" dt="2021-03-28T20:20:19.895" v="243" actId="207"/>
          <ac:spMkLst>
            <pc:docMk/>
            <pc:sldMk cId="1751669629" sldId="51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51669629" sldId="511"/>
            <ac:spMk id="3" creationId="{4C9B33DC-F405-4BD3-AC4B-223D4CC687F7}"/>
          </ac:spMkLst>
        </pc:spChg>
        <pc:spChg chg="add del mod ord">
          <ac:chgData name="Cristian Chilipirea" userId="34ab170da5908fc4" providerId="LiveId" clId="{F4C672CC-F603-4ECA-82F6-E5A7AEA1C702}" dt="2021-03-28T20:20:21.499" v="244" actId="478"/>
          <ac:spMkLst>
            <pc:docMk/>
            <pc:sldMk cId="1751669629" sldId="511"/>
            <ac:spMk id="6" creationId="{75396396-C8F9-4B94-9460-4B295FC48DDA}"/>
          </ac:spMkLst>
        </pc:spChg>
        <pc:graphicFrameChg chg="modGraphic">
          <ac:chgData name="Cristian Chilipirea" userId="34ab170da5908fc4" providerId="LiveId" clId="{F4C672CC-F603-4ECA-82F6-E5A7AEA1C702}" dt="2021-03-28T20:13:40.305" v="163"/>
          <ac:graphicFrameMkLst>
            <pc:docMk/>
            <pc:sldMk cId="1751669629" sldId="511"/>
            <ac:graphicFrameMk id="16" creationId="{8A180377-7887-45EF-8E62-3AD95EEFC241}"/>
          </ac:graphicFrameMkLst>
        </pc:graphicFrameChg>
        <pc:graphicFrameChg chg="modGraphic">
          <ac:chgData name="Cristian Chilipirea" userId="34ab170da5908fc4" providerId="LiveId" clId="{F4C672CC-F603-4ECA-82F6-E5A7AEA1C702}" dt="2021-03-28T20:13:47.923" v="165"/>
          <ac:graphicFrameMkLst>
            <pc:docMk/>
            <pc:sldMk cId="1751669629" sldId="511"/>
            <ac:graphicFrameMk id="18" creationId="{37F322DA-F803-4A65-8984-47DBECBD8324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0:30.235" v="246" actId="478"/>
        <pc:sldMkLst>
          <pc:docMk/>
          <pc:sldMk cId="2816541842" sldId="512"/>
        </pc:sldMkLst>
        <pc:spChg chg="mod ord">
          <ac:chgData name="Cristian Chilipirea" userId="34ab170da5908fc4" providerId="LiveId" clId="{F4C672CC-F603-4ECA-82F6-E5A7AEA1C702}" dt="2021-03-28T20:20:28.281" v="245" actId="207"/>
          <ac:spMkLst>
            <pc:docMk/>
            <pc:sldMk cId="2816541842" sldId="51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16541842" sldId="512"/>
            <ac:spMk id="3" creationId="{62E2F288-BF3A-4FB6-9011-356C9250C2B1}"/>
          </ac:spMkLst>
        </pc:spChg>
        <pc:spChg chg="add del mod ord">
          <ac:chgData name="Cristian Chilipirea" userId="34ab170da5908fc4" providerId="LiveId" clId="{F4C672CC-F603-4ECA-82F6-E5A7AEA1C702}" dt="2021-03-28T20:20:30.235" v="246" actId="478"/>
          <ac:spMkLst>
            <pc:docMk/>
            <pc:sldMk cId="2816541842" sldId="512"/>
            <ac:spMk id="6" creationId="{30F7A1E6-7AEE-405D-9EEF-8CCC0AE51726}"/>
          </ac:spMkLst>
        </pc:spChg>
        <pc:graphicFrameChg chg="modGraphic">
          <ac:chgData name="Cristian Chilipirea" userId="34ab170da5908fc4" providerId="LiveId" clId="{F4C672CC-F603-4ECA-82F6-E5A7AEA1C702}" dt="2021-03-28T20:13:59.379" v="167"/>
          <ac:graphicFrameMkLst>
            <pc:docMk/>
            <pc:sldMk cId="2816541842" sldId="512"/>
            <ac:graphicFrameMk id="29" creationId="{4F1CD96E-3EE8-41CE-BE04-4A78925D4C8A}"/>
          </ac:graphicFrameMkLst>
        </pc:graphicFrameChg>
        <pc:graphicFrameChg chg="mod modGraphic">
          <ac:chgData name="Cristian Chilipirea" userId="34ab170da5908fc4" providerId="LiveId" clId="{F4C672CC-F603-4ECA-82F6-E5A7AEA1C702}" dt="2021-03-28T20:14:09.435" v="171"/>
          <ac:graphicFrameMkLst>
            <pc:docMk/>
            <pc:sldMk cId="2816541842" sldId="512"/>
            <ac:graphicFrameMk id="32" creationId="{9C5CB11C-73F7-441F-B804-8A0DD0982CAD}"/>
          </ac:graphicFrameMkLst>
        </pc:graphicFrameChg>
        <pc:graphicFrameChg chg="modGraphic">
          <ac:chgData name="Cristian Chilipirea" userId="34ab170da5908fc4" providerId="LiveId" clId="{F4C672CC-F603-4ECA-82F6-E5A7AEA1C702}" dt="2021-03-28T20:14:16.275" v="173"/>
          <ac:graphicFrameMkLst>
            <pc:docMk/>
            <pc:sldMk cId="2816541842" sldId="512"/>
            <ac:graphicFrameMk id="34" creationId="{FDF96274-EA76-40E3-B785-FB817D7ACE88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21.692" v="256" actId="692"/>
        <pc:sldMkLst>
          <pc:docMk/>
          <pc:sldMk cId="1616533133" sldId="513"/>
        </pc:sldMkLst>
        <pc:spChg chg="mod ord">
          <ac:chgData name="Cristian Chilipirea" userId="34ab170da5908fc4" providerId="LiveId" clId="{F4C672CC-F603-4ECA-82F6-E5A7AEA1C702}" dt="2021-03-28T20:20:41.344" v="248" actId="207"/>
          <ac:spMkLst>
            <pc:docMk/>
            <pc:sldMk cId="1616533133" sldId="51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16533133" sldId="513"/>
            <ac:spMk id="3" creationId="{20AD19F6-8AFC-472A-A6B8-AB86313A4BB6}"/>
          </ac:spMkLst>
        </pc:spChg>
        <pc:spChg chg="add del mod ord">
          <ac:chgData name="Cristian Chilipirea" userId="34ab170da5908fc4" providerId="LiveId" clId="{F4C672CC-F603-4ECA-82F6-E5A7AEA1C702}" dt="2021-03-28T20:20:39.859" v="247" actId="478"/>
          <ac:spMkLst>
            <pc:docMk/>
            <pc:sldMk cId="1616533133" sldId="513"/>
            <ac:spMk id="6" creationId="{3A0211DC-DAB7-40C7-9C31-CB007729FA7D}"/>
          </ac:spMkLst>
        </pc:spChg>
        <pc:spChg chg="del mod">
          <ac:chgData name="Cristian Chilipirea" userId="34ab170da5908fc4" providerId="LiveId" clId="{F4C672CC-F603-4ECA-82F6-E5A7AEA1C702}" dt="2021-03-28T20:21:01.520" v="252" actId="478"/>
          <ac:spMkLst>
            <pc:docMk/>
            <pc:sldMk cId="1616533133" sldId="513"/>
            <ac:spMk id="24" creationId="{9C877622-D215-4D9D-A137-AAB29D6FD9D3}"/>
          </ac:spMkLst>
        </pc:spChg>
        <pc:spChg chg="add mod">
          <ac:chgData name="Cristian Chilipirea" userId="34ab170da5908fc4" providerId="LiveId" clId="{F4C672CC-F603-4ECA-82F6-E5A7AEA1C702}" dt="2021-03-28T20:21:21.692" v="256" actId="692"/>
          <ac:spMkLst>
            <pc:docMk/>
            <pc:sldMk cId="1616533133" sldId="513"/>
            <ac:spMk id="30" creationId="{7C895A2F-F2AD-4268-9E5D-F629E20A9904}"/>
          </ac:spMkLst>
        </pc:spChg>
        <pc:graphicFrameChg chg="modGraphic">
          <ac:chgData name="Cristian Chilipirea" userId="34ab170da5908fc4" providerId="LiveId" clId="{F4C672CC-F603-4ECA-82F6-E5A7AEA1C702}" dt="2021-03-28T20:14:32.376" v="177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modGraphic">
          <ac:chgData name="Cristian Chilipirea" userId="34ab170da5908fc4" providerId="LiveId" clId="{F4C672CC-F603-4ECA-82F6-E5A7AEA1C702}" dt="2021-03-28T20:14:24.518" v="175"/>
          <ac:graphicFrameMkLst>
            <pc:docMk/>
            <pc:sldMk cId="1616533133" sldId="513"/>
            <ac:graphicFrameMk id="42" creationId="{D428DAFF-2401-4AD9-ADE1-0B9ED1E5E169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43.379" v="260" actId="692"/>
        <pc:sldMkLst>
          <pc:docMk/>
          <pc:sldMk cId="572379990" sldId="514"/>
        </pc:sldMkLst>
        <pc:spChg chg="mod ord">
          <ac:chgData name="Cristian Chilipirea" userId="34ab170da5908fc4" providerId="LiveId" clId="{F4C672CC-F603-4ECA-82F6-E5A7AEA1C702}" dt="2021-03-28T20:21:36.270" v="257" actId="207"/>
          <ac:spMkLst>
            <pc:docMk/>
            <pc:sldMk cId="572379990" sldId="51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72379990" sldId="514"/>
            <ac:spMk id="3" creationId="{90039F3F-9163-408E-A0E5-E080C97F432D}"/>
          </ac:spMkLst>
        </pc:spChg>
        <pc:spChg chg="add del mod ord">
          <ac:chgData name="Cristian Chilipirea" userId="34ab170da5908fc4" providerId="LiveId" clId="{F4C672CC-F603-4ECA-82F6-E5A7AEA1C702}" dt="2021-03-28T20:21:37.680" v="258" actId="478"/>
          <ac:spMkLst>
            <pc:docMk/>
            <pc:sldMk cId="572379990" sldId="514"/>
            <ac:spMk id="6" creationId="{04FB15C2-1C5C-410D-BC27-EB32C88BC386}"/>
          </ac:spMkLst>
        </pc:spChg>
        <pc:spChg chg="mod">
          <ac:chgData name="Cristian Chilipirea" userId="34ab170da5908fc4" providerId="LiveId" clId="{F4C672CC-F603-4ECA-82F6-E5A7AEA1C702}" dt="2021-03-28T20:21:43.379" v="260" actId="692"/>
          <ac:spMkLst>
            <pc:docMk/>
            <pc:sldMk cId="572379990" sldId="514"/>
            <ac:spMk id="24" creationId="{9C877622-D215-4D9D-A137-AAB29D6FD9D3}"/>
          </ac:spMkLst>
        </pc:spChg>
        <pc:graphicFrameChg chg="modGraphic">
          <ac:chgData name="Cristian Chilipirea" userId="34ab170da5908fc4" providerId="LiveId" clId="{F4C672CC-F603-4ECA-82F6-E5A7AEA1C702}" dt="2021-03-28T20:14:46.460" v="179"/>
          <ac:graphicFrameMkLst>
            <pc:docMk/>
            <pc:sldMk cId="572379990" sldId="514"/>
            <ac:graphicFrameMk id="49" creationId="{999BF8D9-E4A0-4E4D-90CD-C0A76A7E97AE}"/>
          </ac:graphicFrameMkLst>
        </pc:graphicFrameChg>
        <pc:graphicFrameChg chg="modGraphic">
          <ac:chgData name="Cristian Chilipirea" userId="34ab170da5908fc4" providerId="LiveId" clId="{F4C672CC-F603-4ECA-82F6-E5A7AEA1C702}" dt="2021-03-28T20:14:53.903" v="181"/>
          <ac:graphicFrameMkLst>
            <pc:docMk/>
            <pc:sldMk cId="572379990" sldId="514"/>
            <ac:graphicFrameMk id="52" creationId="{77D99494-2C59-4853-B4EA-013EBC8E938D}"/>
          </ac:graphicFrameMkLst>
        </pc:graphicFrameChg>
        <pc:graphicFrameChg chg="modGraphic">
          <ac:chgData name="Cristian Chilipirea" userId="34ab170da5908fc4" providerId="LiveId" clId="{F4C672CC-F603-4ECA-82F6-E5A7AEA1C702}" dt="2021-03-28T20:15:17.152" v="188"/>
          <ac:graphicFrameMkLst>
            <pc:docMk/>
            <pc:sldMk cId="572379990" sldId="514"/>
            <ac:graphicFrameMk id="55" creationId="{E174F0CE-E9EB-4F8C-862D-BD7A8EAA793D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2:11.753" v="266" actId="692"/>
        <pc:sldMkLst>
          <pc:docMk/>
          <pc:sldMk cId="1816192454" sldId="515"/>
        </pc:sldMkLst>
        <pc:spChg chg="mod ord">
          <ac:chgData name="Cristian Chilipirea" userId="34ab170da5908fc4" providerId="LiveId" clId="{F4C672CC-F603-4ECA-82F6-E5A7AEA1C702}" dt="2021-03-28T20:21:49.695" v="261" actId="207"/>
          <ac:spMkLst>
            <pc:docMk/>
            <pc:sldMk cId="1816192454" sldId="51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16192454" sldId="515"/>
            <ac:spMk id="3" creationId="{4C2C0FD7-9D1C-49EB-AA97-CEBC455410A1}"/>
          </ac:spMkLst>
        </pc:spChg>
        <pc:spChg chg="add del mod ord">
          <ac:chgData name="Cristian Chilipirea" userId="34ab170da5908fc4" providerId="LiveId" clId="{F4C672CC-F603-4ECA-82F6-E5A7AEA1C702}" dt="2021-03-28T20:21:51.275" v="262" actId="478"/>
          <ac:spMkLst>
            <pc:docMk/>
            <pc:sldMk cId="1816192454" sldId="515"/>
            <ac:spMk id="6" creationId="{077C33FB-B6EF-4781-9B47-4989C09E2927}"/>
          </ac:spMkLst>
        </pc:spChg>
        <pc:spChg chg="mod">
          <ac:chgData name="Cristian Chilipirea" userId="34ab170da5908fc4" providerId="LiveId" clId="{F4C672CC-F603-4ECA-82F6-E5A7AEA1C702}" dt="2021-03-28T20:21:56.584" v="264" actId="692"/>
          <ac:spMkLst>
            <pc:docMk/>
            <pc:sldMk cId="1816192454" sldId="515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11.753" v="266" actId="692"/>
          <ac:spMkLst>
            <pc:docMk/>
            <pc:sldMk cId="1816192454" sldId="515"/>
            <ac:spMk id="29" creationId="{0E96F547-E7CC-4F6C-99CE-66750CB0DF0C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2:31.518" v="272" actId="692"/>
        <pc:sldMkLst>
          <pc:docMk/>
          <pc:sldMk cId="1943371244" sldId="516"/>
        </pc:sldMkLst>
        <pc:spChg chg="mod ord">
          <ac:chgData name="Cristian Chilipirea" userId="34ab170da5908fc4" providerId="LiveId" clId="{F4C672CC-F603-4ECA-82F6-E5A7AEA1C702}" dt="2021-03-28T20:22:25.688" v="270" actId="207"/>
          <ac:spMkLst>
            <pc:docMk/>
            <pc:sldMk cId="1943371244" sldId="51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3371244" sldId="516"/>
            <ac:spMk id="3" creationId="{CF172381-AD76-4ECD-885B-691231D7F626}"/>
          </ac:spMkLst>
        </pc:spChg>
        <pc:spChg chg="add del mod ord">
          <ac:chgData name="Cristian Chilipirea" userId="34ab170da5908fc4" providerId="LiveId" clId="{F4C672CC-F603-4ECA-82F6-E5A7AEA1C702}" dt="2021-03-28T20:22:22.619" v="269" actId="478"/>
          <ac:spMkLst>
            <pc:docMk/>
            <pc:sldMk cId="1943371244" sldId="516"/>
            <ac:spMk id="6" creationId="{3495FB9B-3326-4CF4-BAAE-C7558F856E8A}"/>
          </ac:spMkLst>
        </pc:spChg>
        <pc:spChg chg="mod">
          <ac:chgData name="Cristian Chilipirea" userId="34ab170da5908fc4" providerId="LiveId" clId="{F4C672CC-F603-4ECA-82F6-E5A7AEA1C702}" dt="2021-03-28T20:22:20.722" v="268" actId="692"/>
          <ac:spMkLst>
            <pc:docMk/>
            <pc:sldMk cId="1943371244" sldId="516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31.518" v="272" actId="692"/>
          <ac:spMkLst>
            <pc:docMk/>
            <pc:sldMk cId="1943371244" sldId="516"/>
            <ac:spMk id="29" creationId="{0E96F547-E7CC-4F6C-99CE-66750CB0DF0C}"/>
          </ac:spMkLst>
        </pc:spChg>
        <pc:graphicFrameChg chg="modGraphic">
          <ac:chgData name="Cristian Chilipirea" userId="34ab170da5908fc4" providerId="LiveId" clId="{F4C672CC-F603-4ECA-82F6-E5A7AEA1C702}" dt="2021-03-28T20:15:42.620" v="194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modGraphic">
          <ac:chgData name="Cristian Chilipirea" userId="34ab170da5908fc4" providerId="LiveId" clId="{F4C672CC-F603-4ECA-82F6-E5A7AEA1C702}" dt="2021-03-28T20:15:36.190" v="192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modGraphic">
          <ac:chgData name="Cristian Chilipirea" userId="34ab170da5908fc4" providerId="LiveId" clId="{F4C672CC-F603-4ECA-82F6-E5A7AEA1C702}" dt="2021-03-28T20:15:27.061" v="190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picChg chg="mod">
          <ac:chgData name="Cristian Chilipirea" userId="34ab170da5908fc4" providerId="LiveId" clId="{F4C672CC-F603-4ECA-82F6-E5A7AEA1C702}" dt="2021-03-28T20:15:10.680" v="186" actId="1037"/>
          <ac:picMkLst>
            <pc:docMk/>
            <pc:sldMk cId="1943371244" sldId="516"/>
            <ac:picMk id="38" creationId="{B085E8A6-85FC-4DF5-8EC6-B9BD839965B2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3:31.060" v="284" actId="692"/>
        <pc:sldMkLst>
          <pc:docMk/>
          <pc:sldMk cId="5194409" sldId="517"/>
        </pc:sldMkLst>
        <pc:spChg chg="mod ord">
          <ac:chgData name="Cristian Chilipirea" userId="34ab170da5908fc4" providerId="LiveId" clId="{F4C672CC-F603-4ECA-82F6-E5A7AEA1C702}" dt="2021-03-28T20:22:55.592" v="274" actId="207"/>
          <ac:spMkLst>
            <pc:docMk/>
            <pc:sldMk cId="5194409" sldId="51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194409" sldId="517"/>
            <ac:spMk id="6" creationId="{7D9123DE-AEFF-4109-AF3A-C4CA046FBA89}"/>
          </ac:spMkLst>
        </pc:spChg>
        <pc:spChg chg="add del mod ord">
          <ac:chgData name="Cristian Chilipirea" userId="34ab170da5908fc4" providerId="LiveId" clId="{F4C672CC-F603-4ECA-82F6-E5A7AEA1C702}" dt="2021-03-28T20:22:52.431" v="273" actId="478"/>
          <ac:spMkLst>
            <pc:docMk/>
            <pc:sldMk cId="5194409" sldId="517"/>
            <ac:spMk id="7" creationId="{521476BD-3FF3-4D55-8AEE-51466F377BE5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2" creationId="{EC080B74-AE44-42EC-98BE-D76832B96737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9" creationId="{0E96F547-E7CC-4F6C-99CE-66750CB0DF0C}"/>
          </ac:spMkLst>
        </pc:spChg>
        <pc:picChg chg="mod">
          <ac:chgData name="Cristian Chilipirea" userId="34ab170da5908fc4" providerId="LiveId" clId="{F4C672CC-F603-4ECA-82F6-E5A7AEA1C702}" dt="2021-03-28T20:23:23.431" v="282" actId="207"/>
          <ac:picMkLst>
            <pc:docMk/>
            <pc:sldMk cId="5194409" sldId="517"/>
            <ac:picMk id="31" creationId="{F91F4781-F070-4170-AB69-46154190B841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4:56.969" v="303"/>
        <pc:sldMkLst>
          <pc:docMk/>
          <pc:sldMk cId="2438604213" sldId="518"/>
        </pc:sldMkLst>
        <pc:spChg chg="mod ord">
          <ac:chgData name="Cristian Chilipirea" userId="34ab170da5908fc4" providerId="LiveId" clId="{F4C672CC-F603-4ECA-82F6-E5A7AEA1C702}" dt="2021-03-28T20:23:44.161" v="286" actId="207"/>
          <ac:spMkLst>
            <pc:docMk/>
            <pc:sldMk cId="2438604213" sldId="518"/>
            <ac:spMk id="2" creationId="{4FA422E7-E7B4-4B7D-9F3C-A5280D9A0670}"/>
          </ac:spMkLst>
        </pc:spChg>
        <pc:spChg chg="mod">
          <ac:chgData name="Cristian Chilipirea" userId="34ab170da5908fc4" providerId="LiveId" clId="{F4C672CC-F603-4ECA-82F6-E5A7AEA1C702}" dt="2021-03-28T20:23:53.699" v="288" actId="1076"/>
          <ac:spMkLst>
            <pc:docMk/>
            <pc:sldMk cId="2438604213" sldId="518"/>
            <ac:spMk id="3" creationId="{C25C9570-C82D-432B-8DD3-D1F1EDF9C9D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8604213" sldId="518"/>
            <ac:spMk id="7" creationId="{5851B29B-EB08-4FD1-AE3F-1D84DAE11B17}"/>
          </ac:spMkLst>
        </pc:spChg>
        <pc:spChg chg="add del mod ord">
          <ac:chgData name="Cristian Chilipirea" userId="34ab170da5908fc4" providerId="LiveId" clId="{F4C672CC-F603-4ECA-82F6-E5A7AEA1C702}" dt="2021-03-28T20:23:41.943" v="285" actId="478"/>
          <ac:spMkLst>
            <pc:docMk/>
            <pc:sldMk cId="2438604213" sldId="518"/>
            <ac:spMk id="9" creationId="{0BD0A720-6EB7-4CB1-909E-9D0DFC38C976}"/>
          </ac:spMkLst>
        </pc:spChg>
        <pc:graphicFrameChg chg="modGraphic">
          <ac:chgData name="Cristian Chilipirea" userId="34ab170da5908fc4" providerId="LiveId" clId="{F4C672CC-F603-4ECA-82F6-E5A7AEA1C702}" dt="2021-03-28T20:24:51.639" v="301"/>
          <ac:graphicFrameMkLst>
            <pc:docMk/>
            <pc:sldMk cId="2438604213" sldId="518"/>
            <ac:graphicFrameMk id="6" creationId="{CF8C783E-0F6C-4CF1-9B5F-E791C257F3A3}"/>
          </ac:graphicFrameMkLst>
        </pc:graphicFrameChg>
        <pc:graphicFrameChg chg="modGraphic">
          <ac:chgData name="Cristian Chilipirea" userId="34ab170da5908fc4" providerId="LiveId" clId="{F4C672CC-F603-4ECA-82F6-E5A7AEA1C702}" dt="2021-03-28T20:24:56.969" v="303"/>
          <ac:graphicFrameMkLst>
            <pc:docMk/>
            <pc:sldMk cId="2438604213" sldId="518"/>
            <ac:graphicFrameMk id="30" creationId="{A63085CC-320E-43E0-9193-64A94A599444}"/>
          </ac:graphicFrameMkLst>
        </pc:graphicFrameChg>
        <pc:graphicFrameChg chg="modGraphic">
          <ac:chgData name="Cristian Chilipirea" userId="34ab170da5908fc4" providerId="LiveId" clId="{F4C672CC-F603-4ECA-82F6-E5A7AEA1C702}" dt="2021-03-28T20:24:49.063" v="300"/>
          <ac:graphicFrameMkLst>
            <pc:docMk/>
            <pc:sldMk cId="2438604213" sldId="518"/>
            <ac:graphicFrameMk id="32" creationId="{3D3A9619-6744-4198-AC0E-439866A7D512}"/>
          </ac:graphicFrameMkLst>
        </pc:graphicFrameChg>
        <pc:graphicFrameChg chg="modGraphic">
          <ac:chgData name="Cristian Chilipirea" userId="34ab170da5908fc4" providerId="LiveId" clId="{F4C672CC-F603-4ECA-82F6-E5A7AEA1C702}" dt="2021-03-28T20:24:44.449" v="299" actId="20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modGraphic">
          <ac:chgData name="Cristian Chilipirea" userId="34ab170da5908fc4" providerId="LiveId" clId="{F4C672CC-F603-4ECA-82F6-E5A7AEA1C702}" dt="2021-03-28T20:24:53.940" v="302"/>
          <ac:graphicFrameMkLst>
            <pc:docMk/>
            <pc:sldMk cId="2438604213" sldId="518"/>
            <ac:graphicFrameMk id="34" creationId="{0FCB36F7-FABF-4A4B-9AF2-CADC98FB5826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6:00.526" v="369" actId="207"/>
        <pc:sldMkLst>
          <pc:docMk/>
          <pc:sldMk cId="4105732469" sldId="519"/>
        </pc:sldMkLst>
        <pc:spChg chg="mod ord">
          <ac:chgData name="Cristian Chilipirea" userId="34ab170da5908fc4" providerId="LiveId" clId="{F4C672CC-F603-4ECA-82F6-E5A7AEA1C702}" dt="2021-03-28T20:25:08.468" v="304" actId="207"/>
          <ac:spMkLst>
            <pc:docMk/>
            <pc:sldMk cId="4105732469" sldId="51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05732469" sldId="519"/>
            <ac:spMk id="6" creationId="{BB825590-678C-40D1-A268-A9D513029644}"/>
          </ac:spMkLst>
        </pc:spChg>
        <pc:spChg chg="add del mod ord">
          <ac:chgData name="Cristian Chilipirea" userId="34ab170da5908fc4" providerId="LiveId" clId="{F4C672CC-F603-4ECA-82F6-E5A7AEA1C702}" dt="2021-03-28T20:25:10.664" v="305" actId="478"/>
          <ac:spMkLst>
            <pc:docMk/>
            <pc:sldMk cId="4105732469" sldId="519"/>
            <ac:spMk id="9" creationId="{D06BEAA4-4B7F-4BBF-8012-754FC383F90F}"/>
          </ac:spMkLst>
        </pc:spChg>
        <pc:graphicFrameChg chg="mod modGraphic">
          <ac:chgData name="Cristian Chilipirea" userId="34ab170da5908fc4" providerId="LiveId" clId="{F4C672CC-F603-4ECA-82F6-E5A7AEA1C702}" dt="2021-03-28T20:26:00.526" v="369" actId="207"/>
          <ac:graphicFrameMkLst>
            <pc:docMk/>
            <pc:sldMk cId="4105732469" sldId="519"/>
            <ac:graphicFrameMk id="3" creationId="{5097ECAF-781B-4030-B080-03C239581812}"/>
          </ac:graphicFrameMkLst>
        </pc:graphicFrameChg>
        <pc:graphicFrameChg chg="mod">
          <ac:chgData name="Cristian Chilipirea" userId="34ab170da5908fc4" providerId="LiveId" clId="{F4C672CC-F603-4ECA-82F6-E5A7AEA1C702}" dt="2021-03-28T20:25:42.760" v="363" actId="1038"/>
          <ac:graphicFrameMkLst>
            <pc:docMk/>
            <pc:sldMk cId="4105732469" sldId="519"/>
            <ac:graphicFrameMk id="5" creationId="{BA83C0F1-F820-4C73-98D4-BBEB4C8429EE}"/>
          </ac:graphicFrameMkLst>
        </pc:graphicFrame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7" creationId="{5AC5651E-788B-4922-8B9D-78E020DD2F8A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8" creationId="{C44AFAE5-E01F-47CF-85C5-9FDD3179C1D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0" creationId="{128DC706-C91E-4DAD-806C-C901D92DEF11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1" creationId="{8A246136-8521-4D45-9070-8D0FCEA66AE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2" creationId="{6AC3D841-9EDF-4045-B66E-4D980B5759B5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4" creationId="{B7D5C81E-2281-4A7B-B969-734FF35944E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5" creationId="{2201A57F-873E-4FB4-98AD-AF2BE97460C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6" creationId="{3EB6C2DA-5905-437F-A29D-E96D71F949DD}"/>
          </ac:picMkLst>
        </pc:picChg>
      </pc:sldChg>
      <pc:sldChg chg="modSp add mod modClrScheme chgLayout">
        <pc:chgData name="Cristian Chilipirea" userId="34ab170da5908fc4" providerId="LiveId" clId="{F4C672CC-F603-4ECA-82F6-E5A7AEA1C702}" dt="2021-03-28T20:26:29.661" v="371" actId="12"/>
        <pc:sldMkLst>
          <pc:docMk/>
          <pc:sldMk cId="1113577268" sldId="520"/>
        </pc:sldMkLst>
        <pc:spChg chg="mod ord">
          <ac:chgData name="Cristian Chilipirea" userId="34ab170da5908fc4" providerId="LiveId" clId="{F4C672CC-F603-4ECA-82F6-E5A7AEA1C702}" dt="2021-03-28T20:26:09.659" v="370" actId="207"/>
          <ac:spMkLst>
            <pc:docMk/>
            <pc:sldMk cId="1113577268" sldId="520"/>
            <ac:spMk id="2" creationId="{05889780-0052-49F1-8EEF-B51975149798}"/>
          </ac:spMkLst>
        </pc:spChg>
        <pc:spChg chg="mod ord">
          <ac:chgData name="Cristian Chilipirea" userId="34ab170da5908fc4" providerId="LiveId" clId="{F4C672CC-F603-4ECA-82F6-E5A7AEA1C702}" dt="2021-03-28T20:26:29.661" v="371" actId="12"/>
          <ac:spMkLst>
            <pc:docMk/>
            <pc:sldMk cId="1113577268" sldId="520"/>
            <ac:spMk id="3" creationId="{70F58015-5632-4143-9C42-1B7540984D35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13577268" sldId="520"/>
            <ac:spMk id="5" creationId="{90B64D97-7F17-4CB0-9CE3-6322448FB21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8:39.574" v="389" actId="14100"/>
        <pc:sldMkLst>
          <pc:docMk/>
          <pc:sldMk cId="1121160689" sldId="521"/>
        </pc:sldMkLst>
        <pc:spChg chg="mod ord">
          <ac:chgData name="Cristian Chilipirea" userId="34ab170da5908fc4" providerId="LiveId" clId="{F4C672CC-F603-4ECA-82F6-E5A7AEA1C702}" dt="2021-03-28T20:28:01.667" v="386" actId="207"/>
          <ac:spMkLst>
            <pc:docMk/>
            <pc:sldMk cId="1121160689" sldId="521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8:39.574" v="389" actId="14100"/>
          <ac:spMkLst>
            <pc:docMk/>
            <pc:sldMk cId="1121160689" sldId="521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21160689" sldId="521"/>
            <ac:spMk id="5" creationId="{73CF4D9A-BD4D-445C-815B-5F8F49F53A0B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57.035" v="408" actId="12"/>
        <pc:sldMkLst>
          <pc:docMk/>
          <pc:sldMk cId="3334432942" sldId="522"/>
        </pc:sldMkLst>
        <pc:spChg chg="mod ord">
          <ac:chgData name="Cristian Chilipirea" userId="34ab170da5908fc4" providerId="LiveId" clId="{F4C672CC-F603-4ECA-82F6-E5A7AEA1C702}" dt="2021-03-28T20:29:47.580" v="405" actId="207"/>
          <ac:spMkLst>
            <pc:docMk/>
            <pc:sldMk cId="3334432942" sldId="522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9:57.035" v="408" actId="12"/>
          <ac:spMkLst>
            <pc:docMk/>
            <pc:sldMk cId="3334432942" sldId="522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334432942" sldId="522"/>
            <ac:spMk id="5" creationId="{C9132BF0-03AF-4199-A38A-244C4CAD4EE5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1:29.232" v="424" actId="12"/>
        <pc:sldMkLst>
          <pc:docMk/>
          <pc:sldMk cId="724591978" sldId="523"/>
        </pc:sldMkLst>
        <pc:spChg chg="mod ord">
          <ac:chgData name="Cristian Chilipirea" userId="34ab170da5908fc4" providerId="LiveId" clId="{F4C672CC-F603-4ECA-82F6-E5A7AEA1C702}" dt="2021-03-28T20:31:11.788" v="419" actId="207"/>
          <ac:spMkLst>
            <pc:docMk/>
            <pc:sldMk cId="724591978" sldId="523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1:29.232" v="424" actId="12"/>
          <ac:spMkLst>
            <pc:docMk/>
            <pc:sldMk cId="724591978" sldId="523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24591978" sldId="523"/>
            <ac:spMk id="5" creationId="{671B1B1D-A32F-4AEA-B211-4BA249E50D2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4:27.354" v="573" actId="6549"/>
        <pc:sldMkLst>
          <pc:docMk/>
          <pc:sldMk cId="2269996116" sldId="524"/>
        </pc:sldMkLst>
        <pc:spChg chg="mod ord">
          <ac:chgData name="Cristian Chilipirea" userId="34ab170da5908fc4" providerId="LiveId" clId="{F4C672CC-F603-4ECA-82F6-E5A7AEA1C702}" dt="2021-03-28T20:34:00.382" v="569" actId="207"/>
          <ac:spMkLst>
            <pc:docMk/>
            <pc:sldMk cId="2269996116" sldId="524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4:27.354" v="573" actId="6549"/>
          <ac:spMkLst>
            <pc:docMk/>
            <pc:sldMk cId="2269996116" sldId="524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269996116" sldId="524"/>
            <ac:spMk id="5" creationId="{9B60B723-B2C7-4116-AA3B-278644C964E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13.512" v="395" actId="478"/>
        <pc:sldMkLst>
          <pc:docMk/>
          <pc:sldMk cId="1499449133" sldId="525"/>
        </pc:sldMkLst>
        <pc:spChg chg="mod ord">
          <ac:chgData name="Cristian Chilipirea" userId="34ab170da5908fc4" providerId="LiveId" clId="{F4C672CC-F603-4ECA-82F6-E5A7AEA1C702}" dt="2021-03-28T20:29:11.554" v="394" actId="207"/>
          <ac:spMkLst>
            <pc:docMk/>
            <pc:sldMk cId="1499449133" sldId="525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499449133" sldId="525"/>
            <ac:spMk id="3" creationId="{2429E6A1-D41A-4095-A599-4F5CD98BB338}"/>
          </ac:spMkLst>
        </pc:spChg>
        <pc:spChg chg="add del mod ord">
          <ac:chgData name="Cristian Chilipirea" userId="34ab170da5908fc4" providerId="LiveId" clId="{F4C672CC-F603-4ECA-82F6-E5A7AEA1C702}" dt="2021-03-28T20:29:13.512" v="395" actId="478"/>
          <ac:spMkLst>
            <pc:docMk/>
            <pc:sldMk cId="1499449133" sldId="525"/>
            <ac:spMk id="5" creationId="{32802DE2-615D-417F-86F4-49A33895348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08.384" v="393" actId="478"/>
        <pc:sldMkLst>
          <pc:docMk/>
          <pc:sldMk cId="3681997867" sldId="526"/>
        </pc:sldMkLst>
        <pc:spChg chg="mod ord">
          <ac:chgData name="Cristian Chilipirea" userId="34ab170da5908fc4" providerId="LiveId" clId="{F4C672CC-F603-4ECA-82F6-E5A7AEA1C702}" dt="2021-03-28T20:29:06.396" v="392" actId="207"/>
          <ac:spMkLst>
            <pc:docMk/>
            <pc:sldMk cId="3681997867" sldId="52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81997867" sldId="526"/>
            <ac:spMk id="3" creationId="{14817FF3-BBA3-4252-8742-CA0289E48A4D}"/>
          </ac:spMkLst>
        </pc:spChg>
        <pc:spChg chg="add del mod ord">
          <ac:chgData name="Cristian Chilipirea" userId="34ab170da5908fc4" providerId="LiveId" clId="{F4C672CC-F603-4ECA-82F6-E5A7AEA1C702}" dt="2021-03-28T20:29:08.384" v="393" actId="478"/>
          <ac:spMkLst>
            <pc:docMk/>
            <pc:sldMk cId="3681997867" sldId="526"/>
            <ac:spMk id="5" creationId="{902799A4-C3E2-4E93-A0A2-210C4FC786F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0.383" v="397" actId="207"/>
        <pc:sldMkLst>
          <pc:docMk/>
          <pc:sldMk cId="1023398740" sldId="527"/>
        </pc:sldMkLst>
        <pc:spChg chg="mod ord">
          <ac:chgData name="Cristian Chilipirea" userId="34ab170da5908fc4" providerId="LiveId" clId="{F4C672CC-F603-4ECA-82F6-E5A7AEA1C702}" dt="2021-03-28T20:29:20.383" v="397" actId="207"/>
          <ac:spMkLst>
            <pc:docMk/>
            <pc:sldMk cId="1023398740" sldId="527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3398740" sldId="527"/>
            <ac:spMk id="3" creationId="{8A622B2B-504C-4C86-8A38-0458F33F0E52}"/>
          </ac:spMkLst>
        </pc:spChg>
        <pc:spChg chg="add del mod ord">
          <ac:chgData name="Cristian Chilipirea" userId="34ab170da5908fc4" providerId="LiveId" clId="{F4C672CC-F603-4ECA-82F6-E5A7AEA1C702}" dt="2021-03-28T20:29:18.584" v="396" actId="478"/>
          <ac:spMkLst>
            <pc:docMk/>
            <pc:sldMk cId="1023398740" sldId="527"/>
            <ac:spMk id="5" creationId="{7C62CD5F-EDB7-42B0-86B5-0B288E3CFB6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6.700" v="399" actId="478"/>
        <pc:sldMkLst>
          <pc:docMk/>
          <pc:sldMk cId="1711040634" sldId="528"/>
        </pc:sldMkLst>
        <pc:spChg chg="mod ord">
          <ac:chgData name="Cristian Chilipirea" userId="34ab170da5908fc4" providerId="LiveId" clId="{F4C672CC-F603-4ECA-82F6-E5A7AEA1C702}" dt="2021-03-28T20:29:25.247" v="398" actId="207"/>
          <ac:spMkLst>
            <pc:docMk/>
            <pc:sldMk cId="1711040634" sldId="528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11040634" sldId="528"/>
            <ac:spMk id="3" creationId="{4B7E25AA-667A-4504-B2DB-D21C80B94C05}"/>
          </ac:spMkLst>
        </pc:spChg>
        <pc:spChg chg="add del mod ord">
          <ac:chgData name="Cristian Chilipirea" userId="34ab170da5908fc4" providerId="LiveId" clId="{F4C672CC-F603-4ECA-82F6-E5A7AEA1C702}" dt="2021-03-28T20:29:26.700" v="399" actId="478"/>
          <ac:spMkLst>
            <pc:docMk/>
            <pc:sldMk cId="1711040634" sldId="528"/>
            <ac:spMk id="5" creationId="{3F970453-CFBC-4FB9-9485-DE7D392591C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32.587" v="401" actId="478"/>
        <pc:sldMkLst>
          <pc:docMk/>
          <pc:sldMk cId="2790350769" sldId="529"/>
        </pc:sldMkLst>
        <pc:spChg chg="mod ord">
          <ac:chgData name="Cristian Chilipirea" userId="34ab170da5908fc4" providerId="LiveId" clId="{F4C672CC-F603-4ECA-82F6-E5A7AEA1C702}" dt="2021-03-28T20:29:31.091" v="400" actId="207"/>
          <ac:spMkLst>
            <pc:docMk/>
            <pc:sldMk cId="2790350769" sldId="529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790350769" sldId="529"/>
            <ac:spMk id="3" creationId="{688DDF11-CD08-47ED-B211-27896350FFD0}"/>
          </ac:spMkLst>
        </pc:spChg>
        <pc:spChg chg="add del mod ord">
          <ac:chgData name="Cristian Chilipirea" userId="34ab170da5908fc4" providerId="LiveId" clId="{F4C672CC-F603-4ECA-82F6-E5A7AEA1C702}" dt="2021-03-28T20:29:32.587" v="401" actId="478"/>
          <ac:spMkLst>
            <pc:docMk/>
            <pc:sldMk cId="2790350769" sldId="529"/>
            <ac:spMk id="6" creationId="{DCDE1F3A-ACAB-4637-A233-D58EB3E386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6:59.150" v="377" actId="14100"/>
        <pc:sldMkLst>
          <pc:docMk/>
          <pc:sldMk cId="134090480" sldId="530"/>
        </pc:sldMkLst>
        <pc:spChg chg="mod ord">
          <ac:chgData name="Cristian Chilipirea" userId="34ab170da5908fc4" providerId="LiveId" clId="{F4C672CC-F603-4ECA-82F6-E5A7AEA1C702}" dt="2021-03-28T20:26:56.477" v="376" actId="207"/>
          <ac:spMkLst>
            <pc:docMk/>
            <pc:sldMk cId="134090480" sldId="530"/>
            <ac:spMk id="2" creationId="{EC2270DE-4680-4A62-A1B1-677C5F587EB9}"/>
          </ac:spMkLst>
        </pc:spChg>
        <pc:spChg chg="mod ord">
          <ac:chgData name="Cristian Chilipirea" userId="34ab170da5908fc4" providerId="LiveId" clId="{F4C672CC-F603-4ECA-82F6-E5A7AEA1C702}" dt="2021-03-28T20:26:59.150" v="377" actId="14100"/>
          <ac:spMkLst>
            <pc:docMk/>
            <pc:sldMk cId="134090480" sldId="530"/>
            <ac:spMk id="3" creationId="{F9651EC3-7FB5-4A4C-AF32-DC979A6EEE8C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4090480" sldId="530"/>
            <ac:spMk id="5" creationId="{7E2DA7FA-D76C-46FA-806B-4CD6A8C84F8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8:47.496" v="391" actId="478"/>
        <pc:sldMkLst>
          <pc:docMk/>
          <pc:sldMk cId="241671874" sldId="531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1671874" sldId="531"/>
            <ac:spMk id="2" creationId="{6FA13A5F-E27B-4CDD-932F-2876F1E0BB26}"/>
          </ac:spMkLst>
        </pc:spChg>
        <pc:spChg chg="add del mod ord">
          <ac:chgData name="Cristian Chilipirea" userId="34ab170da5908fc4" providerId="LiveId" clId="{F4C672CC-F603-4ECA-82F6-E5A7AEA1C702}" dt="2021-03-28T20:28:47.496" v="391" actId="478"/>
          <ac:spMkLst>
            <pc:docMk/>
            <pc:sldMk cId="241671874" sldId="531"/>
            <ac:spMk id="3" creationId="{7DAE323F-3B6B-45BA-94D7-913106CF4F21}"/>
          </ac:spMkLst>
        </pc:spChg>
        <pc:spChg chg="mod ord">
          <ac:chgData name="Cristian Chilipirea" userId="34ab170da5908fc4" providerId="LiveId" clId="{F4C672CC-F603-4ECA-82F6-E5A7AEA1C702}" dt="2021-03-28T20:28:43.263" v="390" actId="207"/>
          <ac:spMkLst>
            <pc:docMk/>
            <pc:sldMk cId="241671874" sldId="531"/>
            <ac:spMk id="76" creationId="{B4D1830E-BAFB-425D-A311-7A2723127D9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1:03.292" v="418"/>
        <pc:sldMkLst>
          <pc:docMk/>
          <pc:sldMk cId="1660996228" sldId="532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60996228" sldId="532"/>
            <ac:spMk id="2" creationId="{F11C04CD-02C9-4516-BDF7-6A0BB8E70729}"/>
          </ac:spMkLst>
        </pc:spChg>
        <pc:spChg chg="add del mod ord">
          <ac:chgData name="Cristian Chilipirea" userId="34ab170da5908fc4" providerId="LiveId" clId="{F4C672CC-F603-4ECA-82F6-E5A7AEA1C702}" dt="2021-03-28T20:30:08.620" v="410" actId="478"/>
          <ac:spMkLst>
            <pc:docMk/>
            <pc:sldMk cId="1660996228" sldId="532"/>
            <ac:spMk id="3" creationId="{0D46A624-04C1-4596-A381-CB7C5E2E340F}"/>
          </ac:spMkLst>
        </pc:spChg>
        <pc:spChg chg="mod ord">
          <ac:chgData name="Cristian Chilipirea" userId="34ab170da5908fc4" providerId="LiveId" clId="{F4C672CC-F603-4ECA-82F6-E5A7AEA1C702}" dt="2021-03-28T20:30:06.877" v="409" actId="207"/>
          <ac:spMkLst>
            <pc:docMk/>
            <pc:sldMk cId="1660996228" sldId="532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0:20.293" v="411"/>
          <ac:graphicFrameMkLst>
            <pc:docMk/>
            <pc:sldMk cId="1660996228" sldId="532"/>
            <ac:graphicFrameMk id="40" creationId="{6B4F9398-346A-486C-82DB-1DE94FB86F8D}"/>
          </ac:graphicFrameMkLst>
        </pc:graphicFrameChg>
        <pc:graphicFrameChg chg="modGraphic">
          <ac:chgData name="Cristian Chilipirea" userId="34ab170da5908fc4" providerId="LiveId" clId="{F4C672CC-F603-4ECA-82F6-E5A7AEA1C702}" dt="2021-03-28T20:30:33.859" v="412"/>
          <ac:graphicFrameMkLst>
            <pc:docMk/>
            <pc:sldMk cId="1660996228" sldId="532"/>
            <ac:graphicFrameMk id="46" creationId="{5A7E8EF8-C33A-40BF-A353-F785D611E1AB}"/>
          </ac:graphicFrameMkLst>
        </pc:graphicFrameChg>
        <pc:graphicFrameChg chg="modGraphic">
          <ac:chgData name="Cristian Chilipirea" userId="34ab170da5908fc4" providerId="LiveId" clId="{F4C672CC-F603-4ECA-82F6-E5A7AEA1C702}" dt="2021-03-28T20:30:37.609" v="413"/>
          <ac:graphicFrameMkLst>
            <pc:docMk/>
            <pc:sldMk cId="1660996228" sldId="532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1:03.292" v="418"/>
          <ac:graphicFrameMkLst>
            <pc:docMk/>
            <pc:sldMk cId="1660996228" sldId="532"/>
            <ac:graphicFrameMk id="52" creationId="{3F469F92-DECF-4A33-BC0C-1E2415B93DD9}"/>
          </ac:graphicFrameMkLst>
        </pc:graphicFrameChg>
        <pc:graphicFrameChg chg="modGraphic">
          <ac:chgData name="Cristian Chilipirea" userId="34ab170da5908fc4" providerId="LiveId" clId="{F4C672CC-F603-4ECA-82F6-E5A7AEA1C702}" dt="2021-03-28T20:30:54.886" v="416"/>
          <ac:graphicFrameMkLst>
            <pc:docMk/>
            <pc:sldMk cId="1660996228" sldId="532"/>
            <ac:graphicFrameMk id="53" creationId="{8B247D79-2297-4AC2-95EE-4CEE16CC963B}"/>
          </ac:graphicFrameMkLst>
        </pc:graphicFrameChg>
        <pc:graphicFrameChg chg="modGraphic">
          <ac:chgData name="Cristian Chilipirea" userId="34ab170da5908fc4" providerId="LiveId" clId="{F4C672CC-F603-4ECA-82F6-E5A7AEA1C702}" dt="2021-03-28T20:30:44.993" v="414"/>
          <ac:graphicFrameMkLst>
            <pc:docMk/>
            <pc:sldMk cId="1660996228" sldId="532"/>
            <ac:graphicFrameMk id="54" creationId="{B77BF13B-5EA4-424B-BD40-EE6CD5F0493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3:49.102" v="568" actId="1038"/>
        <pc:sldMkLst>
          <pc:docMk/>
          <pc:sldMk cId="2879750555" sldId="533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79750555" sldId="533"/>
            <ac:spMk id="2" creationId="{BFE8E743-4881-45D9-83FA-A58FC5EF32BC}"/>
          </ac:spMkLst>
        </pc:spChg>
        <pc:spChg chg="add del mod ord">
          <ac:chgData name="Cristian Chilipirea" userId="34ab170da5908fc4" providerId="LiveId" clId="{F4C672CC-F603-4ECA-82F6-E5A7AEA1C702}" dt="2021-03-28T20:31:54.573" v="426" actId="478"/>
          <ac:spMkLst>
            <pc:docMk/>
            <pc:sldMk cId="2879750555" sldId="533"/>
            <ac:spMk id="3" creationId="{4EC29ADB-A19D-40B8-9A61-6EE6A5A4806C}"/>
          </ac:spMkLst>
        </pc:spChg>
        <pc:spChg chg="mod ord">
          <ac:chgData name="Cristian Chilipirea" userId="34ab170da5908fc4" providerId="LiveId" clId="{F4C672CC-F603-4ECA-82F6-E5A7AEA1C702}" dt="2021-03-28T20:31:50.507" v="425" actId="207"/>
          <ac:spMkLst>
            <pc:docMk/>
            <pc:sldMk cId="2879750555" sldId="533"/>
            <ac:spMk id="76" creationId="{B4D1830E-BAFB-425D-A311-7A2723127D98}"/>
          </ac:spMkLst>
        </pc:spChg>
        <pc:graphicFrameChg chg="mod">
          <ac:chgData name="Cristian Chilipirea" userId="34ab170da5908fc4" providerId="LiveId" clId="{F4C672CC-F603-4ECA-82F6-E5A7AEA1C702}" dt="2021-03-28T20:32:55.142" v="470" actId="1036"/>
          <ac:graphicFrameMkLst>
            <pc:docMk/>
            <pc:sldMk cId="2879750555" sldId="533"/>
            <ac:graphicFrameMk id="5" creationId="{34A45A4E-25A3-4C00-AA76-FC5F40395081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8" creationId="{23CE548C-E494-4F29-93C6-B97F23C916D8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">
          <ac:chgData name="Cristian Chilipirea" userId="34ab170da5908fc4" providerId="LiveId" clId="{F4C672CC-F603-4ECA-82F6-E5A7AEA1C702}" dt="2021-03-28T20:33:49.102" v="568" actId="1038"/>
          <ac:graphicFrameMkLst>
            <pc:docMk/>
            <pc:sldMk cId="2879750555" sldId="533"/>
            <ac:graphicFrameMk id="23" creationId="{A3B99ECE-4951-4C68-9D1E-BCFE7CC842EF}"/>
          </ac:graphicFrameMkLst>
        </pc:graphicFrameChg>
        <pc:graphicFrameChg chg="mod">
          <ac:chgData name="Cristian Chilipirea" userId="34ab170da5908fc4" providerId="LiveId" clId="{F4C672CC-F603-4ECA-82F6-E5A7AEA1C702}" dt="2021-03-28T20:33:38.025" v="538" actId="1037"/>
          <ac:graphicFrameMkLst>
            <pc:docMk/>
            <pc:sldMk cId="2879750555" sldId="533"/>
            <ac:graphicFrameMk id="29" creationId="{A89FCE1A-C9AB-4B30-A8DA-B7DAA82237C3}"/>
          </ac:graphicFrameMkLst>
        </pc:graphicFrameChg>
        <pc:graphicFrameChg chg="mod">
          <ac:chgData name="Cristian Chilipirea" userId="34ab170da5908fc4" providerId="LiveId" clId="{F4C672CC-F603-4ECA-82F6-E5A7AEA1C702}" dt="2021-03-28T20:33:20.497" v="507" actId="1037"/>
          <ac:graphicFrameMkLst>
            <pc:docMk/>
            <pc:sldMk cId="2879750555" sldId="533"/>
            <ac:graphicFrameMk id="41" creationId="{040DAFB7-622F-438D-9DBF-E4201D4AF6F6}"/>
          </ac:graphicFrameMkLst>
        </pc:graphicFrameChg>
        <pc:graphicFrameChg chg="mod">
          <ac:chgData name="Cristian Chilipirea" userId="34ab170da5908fc4" providerId="LiveId" clId="{F4C672CC-F603-4ECA-82F6-E5A7AEA1C702}" dt="2021-03-28T20:33:13.106" v="495" actId="1037"/>
          <ac:graphicFrameMkLst>
            <pc:docMk/>
            <pc:sldMk cId="2879750555" sldId="533"/>
            <ac:graphicFrameMk id="42" creationId="{D4B31312-B967-4432-B5C0-BE1D4DF897A2}"/>
          </ac:graphicFrameMkLst>
        </pc:graphicFrameChg>
        <pc:graphicFrameChg chg="mod">
          <ac:chgData name="Cristian Chilipirea" userId="34ab170da5908fc4" providerId="LiveId" clId="{F4C672CC-F603-4ECA-82F6-E5A7AEA1C702}" dt="2021-03-28T20:33:25.002" v="511" actId="1037"/>
          <ac:graphicFrameMkLst>
            <pc:docMk/>
            <pc:sldMk cId="2879750555" sldId="533"/>
            <ac:graphicFrameMk id="47" creationId="{3C707904-CA60-4D71-AAA3-ABBA27D8221E}"/>
          </ac:graphicFrameMkLst>
        </pc:graphicFrameChg>
        <pc:graphicFrameChg chg="mod">
          <ac:chgData name="Cristian Chilipirea" userId="34ab170da5908fc4" providerId="LiveId" clId="{F4C672CC-F603-4ECA-82F6-E5A7AEA1C702}" dt="2021-03-28T20:33:32.058" v="525" actId="1037"/>
          <ac:graphicFrameMkLst>
            <pc:docMk/>
            <pc:sldMk cId="2879750555" sldId="533"/>
            <ac:graphicFrameMk id="48" creationId="{64E4D5F7-FE14-4E4D-9279-3F1D74B33E5F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3" creationId="{B37F75AC-E021-4239-82CC-DBDD2E5E2F22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4" creationId="{B992B0E2-3724-4E72-9E46-834CCCB0D1CA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5" creationId="{BE43ED43-BF00-48F2-8246-458DDEE5437C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6" creationId="{ADA58F23-1318-406A-8D82-217002C15817}"/>
          </ac:graphicFrameMkLst>
        </pc:graphicFrame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2" creationId="{9439AB16-A3BE-411F-91D2-C43D3C04CA85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4" creationId="{F2D72F81-1580-46B2-8DB3-3A393318A6B0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7" creationId="{1B013CA8-7082-4F0F-9BAF-60EE9057A99D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31" creationId="{A4506FAB-55BD-4729-A1C1-91C752D5058E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34" creationId="{C4D174E7-C2C7-476A-A634-7EDBCEBEEAFE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44" creationId="{525793CF-4CC7-408A-9E34-BD9BB2614B3E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45" creationId="{FC216B84-B6BE-42EC-A15C-081539C1BF8C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50" creationId="{CCD0720F-02BC-435F-B3C6-2CC1B93F95AB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51" creationId="{B04AC662-C4D2-4085-9536-198401FDAE54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67" creationId="{679919A8-D88E-46AF-85C1-4FCB50726092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70" creationId="{AA46327F-C6A8-4ABE-A088-7279131993AF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73" creationId="{641132C8-5F23-460A-BCE6-C826EC47D059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77" creationId="{7175CEC7-7998-454E-AD09-9CD28079D7D6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79" creationId="{BA3FD281-1E2D-45DE-AB9D-6E91862D71A3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82" creationId="{43724665-15E8-4A03-BA3B-081632A008EA}"/>
          </ac:cxnSpMkLst>
        </pc:cxnChg>
      </pc:sldChg>
      <pc:sldChg chg="addSp delSp modSp add mod modClrScheme chgLayout">
        <pc:chgData name="Cristian Chilipirea" userId="34ab170da5908fc4" providerId="LiveId" clId="{F4C672CC-F603-4ECA-82F6-E5A7AEA1C702}" dt="2021-03-28T20:35:09.437" v="580"/>
        <pc:sldMkLst>
          <pc:docMk/>
          <pc:sldMk cId="3730992044" sldId="534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30992044" sldId="534"/>
            <ac:spMk id="2" creationId="{A7B12EE6-23AF-46C7-9BC1-8B08C2502701}"/>
          </ac:spMkLst>
        </pc:spChg>
        <pc:spChg chg="add del mod ord">
          <ac:chgData name="Cristian Chilipirea" userId="34ab170da5908fc4" providerId="LiveId" clId="{F4C672CC-F603-4ECA-82F6-E5A7AEA1C702}" dt="2021-03-28T20:34:42.624" v="575" actId="478"/>
          <ac:spMkLst>
            <pc:docMk/>
            <pc:sldMk cId="3730992044" sldId="534"/>
            <ac:spMk id="3" creationId="{9F5250D6-B94D-4165-AC3F-B4E72755C50F}"/>
          </ac:spMkLst>
        </pc:spChg>
        <pc:spChg chg="mod ord">
          <ac:chgData name="Cristian Chilipirea" userId="34ab170da5908fc4" providerId="LiveId" clId="{F4C672CC-F603-4ECA-82F6-E5A7AEA1C702}" dt="2021-03-28T20:34:40.606" v="574" actId="207"/>
          <ac:spMkLst>
            <pc:docMk/>
            <pc:sldMk cId="3730992044" sldId="534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5:05.624" v="579"/>
          <ac:graphicFrameMkLst>
            <pc:docMk/>
            <pc:sldMk cId="3730992044" sldId="534"/>
            <ac:graphicFrameMk id="41" creationId="{040DAFB7-622F-438D-9DBF-E4201D4AF6F6}"/>
          </ac:graphicFrameMkLst>
        </pc:graphicFrameChg>
        <pc:graphicFrameChg chg="modGraphic">
          <ac:chgData name="Cristian Chilipirea" userId="34ab170da5908fc4" providerId="LiveId" clId="{F4C672CC-F603-4ECA-82F6-E5A7AEA1C702}" dt="2021-03-28T20:34:57.778" v="577"/>
          <ac:graphicFrameMkLst>
            <pc:docMk/>
            <pc:sldMk cId="3730992044" sldId="534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4:53.145" v="576"/>
          <ac:graphicFrameMkLst>
            <pc:docMk/>
            <pc:sldMk cId="3730992044" sldId="534"/>
            <ac:graphicFrameMk id="48" creationId="{64E4D5F7-FE14-4E4D-9279-3F1D74B33E5F}"/>
          </ac:graphicFrameMkLst>
        </pc:graphicFrameChg>
        <pc:graphicFrameChg chg="modGraphic">
          <ac:chgData name="Cristian Chilipirea" userId="34ab170da5908fc4" providerId="LiveId" clId="{F4C672CC-F603-4ECA-82F6-E5A7AEA1C702}" dt="2021-03-28T20:35:09.437" v="580"/>
          <ac:graphicFrameMkLst>
            <pc:docMk/>
            <pc:sldMk cId="3730992044" sldId="534"/>
            <ac:graphicFrameMk id="62" creationId="{7E8A4BD4-DFFD-4AEC-88FB-90125D2BC9C0}"/>
          </ac:graphicFrameMkLst>
        </pc:graphicFrameChg>
        <pc:graphicFrameChg chg="modGraphic">
          <ac:chgData name="Cristian Chilipirea" userId="34ab170da5908fc4" providerId="LiveId" clId="{F4C672CC-F603-4ECA-82F6-E5A7AEA1C702}" dt="2021-03-28T20:35:01.474" v="578"/>
          <ac:graphicFrameMkLst>
            <pc:docMk/>
            <pc:sldMk cId="3730992044" sldId="534"/>
            <ac:graphicFrameMk id="64" creationId="{B992B0E2-3724-4E72-9E46-834CCCB0D1C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5:21.817" v="582" actId="478"/>
        <pc:sldMkLst>
          <pc:docMk/>
          <pc:sldMk cId="3917259972" sldId="535"/>
        </pc:sldMkLst>
        <pc:spChg chg="mod ord">
          <ac:chgData name="Cristian Chilipirea" userId="34ab170da5908fc4" providerId="LiveId" clId="{F4C672CC-F603-4ECA-82F6-E5A7AEA1C702}" dt="2021-03-28T20:35:18.475" v="581" actId="207"/>
          <ac:spMkLst>
            <pc:docMk/>
            <pc:sldMk cId="3917259972" sldId="535"/>
            <ac:spMk id="2" creationId="{B6F31290-9F1C-4CBA-9164-D38C0DF1444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7259972" sldId="535"/>
            <ac:spMk id="3" creationId="{FC3CF947-FD4A-4C00-94C8-695EFF1FD2E5}"/>
          </ac:spMkLst>
        </pc:spChg>
        <pc:spChg chg="add del mod ord">
          <ac:chgData name="Cristian Chilipirea" userId="34ab170da5908fc4" providerId="LiveId" clId="{F4C672CC-F603-4ECA-82F6-E5A7AEA1C702}" dt="2021-03-28T20:35:21.817" v="582" actId="478"/>
          <ac:spMkLst>
            <pc:docMk/>
            <pc:sldMk cId="3917259972" sldId="535"/>
            <ac:spMk id="5" creationId="{79E40791-8F2C-4265-973E-1772B745422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1.373" v="584" actId="478"/>
        <pc:sldMkLst>
          <pc:docMk/>
          <pc:sldMk cId="2126870421" sldId="536"/>
        </pc:sldMkLst>
        <pc:spChg chg="mod ord">
          <ac:chgData name="Cristian Chilipirea" userId="34ab170da5908fc4" providerId="LiveId" clId="{F4C672CC-F603-4ECA-82F6-E5A7AEA1C702}" dt="2021-03-28T20:35:38.118" v="583" actId="207"/>
          <ac:spMkLst>
            <pc:docMk/>
            <pc:sldMk cId="2126870421" sldId="536"/>
            <ac:spMk id="2" creationId="{F3DDE7E9-1E58-4661-89F4-C183655EAFA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26870421" sldId="536"/>
            <ac:spMk id="3" creationId="{9DD62954-78B3-4C17-B7AA-A06B905CB03B}"/>
          </ac:spMkLst>
        </pc:spChg>
        <pc:spChg chg="add del mod ord">
          <ac:chgData name="Cristian Chilipirea" userId="34ab170da5908fc4" providerId="LiveId" clId="{F4C672CC-F603-4ECA-82F6-E5A7AEA1C702}" dt="2021-03-28T20:35:41.373" v="584" actId="478"/>
          <ac:spMkLst>
            <pc:docMk/>
            <pc:sldMk cId="2126870421" sldId="536"/>
            <ac:spMk id="5" creationId="{105E9F39-66C4-4C01-922A-7E21BF13AD6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9.889" v="586" actId="478"/>
        <pc:sldMkLst>
          <pc:docMk/>
          <pc:sldMk cId="2092917314" sldId="537"/>
        </pc:sldMkLst>
        <pc:spChg chg="mod ord">
          <ac:chgData name="Cristian Chilipirea" userId="34ab170da5908fc4" providerId="LiveId" clId="{F4C672CC-F603-4ECA-82F6-E5A7AEA1C702}" dt="2021-03-28T20:35:46.874" v="585" actId="207"/>
          <ac:spMkLst>
            <pc:docMk/>
            <pc:sldMk cId="2092917314" sldId="537"/>
            <ac:spMk id="2" creationId="{C8E3E30F-3D96-4D33-91B7-D42BF596DB8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2917314" sldId="537"/>
            <ac:spMk id="3" creationId="{B56D8E3E-F742-43EC-BF27-9FAA84D075A3}"/>
          </ac:spMkLst>
        </pc:spChg>
        <pc:spChg chg="add del mod ord">
          <ac:chgData name="Cristian Chilipirea" userId="34ab170da5908fc4" providerId="LiveId" clId="{F4C672CC-F603-4ECA-82F6-E5A7AEA1C702}" dt="2021-03-28T20:35:49.889" v="586" actId="478"/>
          <ac:spMkLst>
            <pc:docMk/>
            <pc:sldMk cId="2092917314" sldId="537"/>
            <ac:spMk id="5" creationId="{111B1C4D-522F-4D76-AA5D-03225A94253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12.244" v="591" actId="1076"/>
        <pc:sldMkLst>
          <pc:docMk/>
          <pc:sldMk cId="297749857" sldId="538"/>
        </pc:sldMkLst>
        <pc:spChg chg="mod ord">
          <ac:chgData name="Cristian Chilipirea" userId="34ab170da5908fc4" providerId="LiveId" clId="{F4C672CC-F603-4ECA-82F6-E5A7AEA1C702}" dt="2021-03-28T20:35:59.137" v="587" actId="207"/>
          <ac:spMkLst>
            <pc:docMk/>
            <pc:sldMk cId="297749857" sldId="538"/>
            <ac:spMk id="2" creationId="{BED5511F-671E-4937-8AC3-238FEFE4F42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97749857" sldId="538"/>
            <ac:spMk id="3" creationId="{278632BF-EBD0-4593-9DC5-25C72D7288B7}"/>
          </ac:spMkLst>
        </pc:spChg>
        <pc:spChg chg="add del mod ord">
          <ac:chgData name="Cristian Chilipirea" userId="34ab170da5908fc4" providerId="LiveId" clId="{F4C672CC-F603-4ECA-82F6-E5A7AEA1C702}" dt="2021-03-28T20:36:01.465" v="588" actId="478"/>
          <ac:spMkLst>
            <pc:docMk/>
            <pc:sldMk cId="297749857" sldId="538"/>
            <ac:spMk id="5" creationId="{07FCB919-2817-4DF0-96C5-D194B80AF0D6}"/>
          </ac:spMkLst>
        </pc:spChg>
        <pc:spChg chg="mod">
          <ac:chgData name="Cristian Chilipirea" userId="34ab170da5908fc4" providerId="LiveId" clId="{F4C672CC-F603-4ECA-82F6-E5A7AEA1C702}" dt="2021-03-28T20:36:12.244" v="591" actId="1076"/>
          <ac:spMkLst>
            <pc:docMk/>
            <pc:sldMk cId="297749857" sldId="538"/>
            <ac:spMk id="7" creationId="{9F06FBDF-43DB-42FB-8064-4A84D22722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29.407" v="596" actId="1076"/>
        <pc:sldMkLst>
          <pc:docMk/>
          <pc:sldMk cId="1886360117" sldId="539"/>
        </pc:sldMkLst>
        <pc:spChg chg="mod ord">
          <ac:chgData name="Cristian Chilipirea" userId="34ab170da5908fc4" providerId="LiveId" clId="{F4C672CC-F603-4ECA-82F6-E5A7AEA1C702}" dt="2021-03-28T20:36:18.086" v="592" actId="207"/>
          <ac:spMkLst>
            <pc:docMk/>
            <pc:sldMk cId="1886360117" sldId="539"/>
            <ac:spMk id="2" creationId="{50262EB4-2FB5-4F5C-943E-BBE285A80763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86360117" sldId="539"/>
            <ac:spMk id="3" creationId="{80FDB7CF-A325-4308-9EF4-2FC3FB20BFF9}"/>
          </ac:spMkLst>
        </pc:spChg>
        <pc:spChg chg="add del mod ord">
          <ac:chgData name="Cristian Chilipirea" userId="34ab170da5908fc4" providerId="LiveId" clId="{F4C672CC-F603-4ECA-82F6-E5A7AEA1C702}" dt="2021-03-28T20:36:20.949" v="593" actId="478"/>
          <ac:spMkLst>
            <pc:docMk/>
            <pc:sldMk cId="1886360117" sldId="539"/>
            <ac:spMk id="5" creationId="{3C2666E6-B5D1-4FC0-AC0A-58FEF772D1DA}"/>
          </ac:spMkLst>
        </pc:spChg>
        <pc:spChg chg="mod">
          <ac:chgData name="Cristian Chilipirea" userId="34ab170da5908fc4" providerId="LiveId" clId="{F4C672CC-F603-4ECA-82F6-E5A7AEA1C702}" dt="2021-03-28T20:36:29.407" v="596" actId="1076"/>
          <ac:spMkLst>
            <pc:docMk/>
            <pc:sldMk cId="1886360117" sldId="539"/>
            <ac:spMk id="7" creationId="{26812CDF-2E79-46AF-AD13-8CCF22D600B7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10.110" v="606" actId="14100"/>
        <pc:sldMkLst>
          <pc:docMk/>
          <pc:sldMk cId="2306265673" sldId="540"/>
        </pc:sldMkLst>
        <pc:spChg chg="mod ord">
          <ac:chgData name="Cristian Chilipirea" userId="34ab170da5908fc4" providerId="LiveId" clId="{F4C672CC-F603-4ECA-82F6-E5A7AEA1C702}" dt="2021-03-28T20:36:34.285" v="597" actId="207"/>
          <ac:spMkLst>
            <pc:docMk/>
            <pc:sldMk cId="2306265673" sldId="540"/>
            <ac:spMk id="2" creationId="{12894DB3-5DA6-487B-A8A0-1BFD808678E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06265673" sldId="540"/>
            <ac:spMk id="3" creationId="{DB084A1E-51A5-45D9-B4ED-DF66C99CA1D3}"/>
          </ac:spMkLst>
        </pc:spChg>
        <pc:spChg chg="mod ord">
          <ac:chgData name="Cristian Chilipirea" userId="34ab170da5908fc4" providerId="LiveId" clId="{F4C672CC-F603-4ECA-82F6-E5A7AEA1C702}" dt="2021-03-28T20:37:10.110" v="606" actId="14100"/>
          <ac:spMkLst>
            <pc:docMk/>
            <pc:sldMk cId="2306265673" sldId="540"/>
            <ac:spMk id="5" creationId="{2FE57C5A-7BC3-4F04-939E-F0EA9C61249F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31.552" v="608" actId="6549"/>
        <pc:sldMkLst>
          <pc:docMk/>
          <pc:sldMk cId="3615049054" sldId="541"/>
        </pc:sldMkLst>
        <pc:spChg chg="mod ord">
          <ac:chgData name="Cristian Chilipirea" userId="34ab170da5908fc4" providerId="LiveId" clId="{F4C672CC-F603-4ECA-82F6-E5A7AEA1C702}" dt="2021-03-28T20:37:15.219" v="607" actId="207"/>
          <ac:spMkLst>
            <pc:docMk/>
            <pc:sldMk cId="3615049054" sldId="541"/>
            <ac:spMk id="2" creationId="{56831943-0228-4110-8A13-60C9036E85C0}"/>
          </ac:spMkLst>
        </pc:spChg>
        <pc:spChg chg="mod ord">
          <ac:chgData name="Cristian Chilipirea" userId="34ab170da5908fc4" providerId="LiveId" clId="{F4C672CC-F603-4ECA-82F6-E5A7AEA1C702}" dt="2021-03-28T20:37:31.552" v="608" actId="6549"/>
          <ac:spMkLst>
            <pc:docMk/>
            <pc:sldMk cId="3615049054" sldId="541"/>
            <ac:spMk id="3" creationId="{970F27F9-D262-431E-AB9B-A46400343D6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15049054" sldId="541"/>
            <ac:spMk id="5" creationId="{A0BA3F29-3A32-41D0-A892-365C66C89C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8:04.858" v="612" actId="12"/>
        <pc:sldMkLst>
          <pc:docMk/>
          <pc:sldMk cId="1029454624" sldId="542"/>
        </pc:sldMkLst>
        <pc:spChg chg="mod ord">
          <ac:chgData name="Cristian Chilipirea" userId="34ab170da5908fc4" providerId="LiveId" clId="{F4C672CC-F603-4ECA-82F6-E5A7AEA1C702}" dt="2021-03-28T20:37:38.221" v="609" actId="207"/>
          <ac:spMkLst>
            <pc:docMk/>
            <pc:sldMk cId="1029454624" sldId="542"/>
            <ac:spMk id="2" creationId="{EDFC9742-E741-4F13-9973-DFD39CCC28A4}"/>
          </ac:spMkLst>
        </pc:spChg>
        <pc:spChg chg="mod ord">
          <ac:chgData name="Cristian Chilipirea" userId="34ab170da5908fc4" providerId="LiveId" clId="{F4C672CC-F603-4ECA-82F6-E5A7AEA1C702}" dt="2021-03-28T20:38:04.858" v="612" actId="12"/>
          <ac:spMkLst>
            <pc:docMk/>
            <pc:sldMk cId="1029454624" sldId="542"/>
            <ac:spMk id="3" creationId="{E6FCE5C6-CB81-4142-BFBE-DC522137ACC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9454624" sldId="542"/>
            <ac:spMk id="5" creationId="{72040EC5-E48B-40EC-8F39-FC116CBC2216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42.333" v="404" actId="14100"/>
        <pc:sldMkLst>
          <pc:docMk/>
          <pc:sldMk cId="2091460071" sldId="543"/>
        </pc:sldMkLst>
        <pc:spChg chg="mod ord">
          <ac:chgData name="Cristian Chilipirea" userId="34ab170da5908fc4" providerId="LiveId" clId="{F4C672CC-F603-4ECA-82F6-E5A7AEA1C702}" dt="2021-03-28T20:29:36.885" v="402" actId="207"/>
          <ac:spMkLst>
            <pc:docMk/>
            <pc:sldMk cId="2091460071" sldId="543"/>
            <ac:spMk id="2" creationId="{E1AFD766-484E-47B2-9C5C-8584041EE2A9}"/>
          </ac:spMkLst>
        </pc:spChg>
        <pc:spChg chg="mod ord">
          <ac:chgData name="Cristian Chilipirea" userId="34ab170da5908fc4" providerId="LiveId" clId="{F4C672CC-F603-4ECA-82F6-E5A7AEA1C702}" dt="2021-03-28T20:29:42.333" v="404" actId="14100"/>
          <ac:spMkLst>
            <pc:docMk/>
            <pc:sldMk cId="2091460071" sldId="543"/>
            <ac:spMk id="3" creationId="{CD1C7182-C71C-45DC-9571-A09750C1F13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1460071" sldId="543"/>
            <ac:spMk id="5" creationId="{4377B9E2-F4F2-4BF3-BC8D-28BF3AECCCB9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2722494" sldId="57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0564871" sldId="57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374878" sldId="57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09545942" sldId="57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57442278" sldId="5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36231120" sldId="5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35493813" sldId="5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75892865" sldId="5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49713988" sldId="58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936395" sldId="58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00599658" sldId="58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98383964" sldId="58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4867084" sldId="58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43095236" sldId="58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76824638" sldId="58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87014004" sldId="59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3129863" sldId="59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8914257" sldId="59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0334560" sldId="59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53851819" sldId="59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5380451" sldId="59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035322081" sldId="59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63632365" sldId="59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15533983" sldId="59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39766554" sldId="59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22788198" sldId="60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8638910" sldId="60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162376984" sldId="60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50400233" sldId="60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90448401" sldId="60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88480340" sldId="60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260968984" sldId="60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48707726" sldId="60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6950188" sldId="60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69547115" sldId="61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2095760" sldId="61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547638149" sldId="61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9323308" sldId="61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777553767" sldId="61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85903460" sldId="61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20218381" sldId="61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36220163" sldId="61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60025266" sldId="61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35392577" sldId="61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82334505" sldId="62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178164913" sldId="62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29829877" sldId="62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66996635" sldId="62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228065725" sldId="62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83625135" sldId="62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58363654" sldId="62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48907280" sldId="62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21707044" sldId="62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11313958" sldId="62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3783994" sldId="63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091186788" sldId="63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35869917" sldId="63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7767835" sldId="63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447422" sldId="63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569742237" sldId="63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08422018" sldId="63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536319565" sldId="63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64521277" sldId="63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40797064" sldId="63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23899356" sldId="640"/>
        </pc:sldMkLst>
      </pc:sldChg>
      <pc:sldChg chg="modSp del mod">
        <pc:chgData name="Cristian Chilipirea" userId="34ab170da5908fc4" providerId="LiveId" clId="{F4C672CC-F603-4ECA-82F6-E5A7AEA1C702}" dt="2021-03-28T20:17:08.246" v="202" actId="47"/>
        <pc:sldMkLst>
          <pc:docMk/>
          <pc:sldMk cId="1691017973" sldId="678"/>
        </pc:sldMkLst>
        <pc:spChg chg="mod">
          <ac:chgData name="Cristian Chilipirea" userId="34ab170da5908fc4" providerId="LiveId" clId="{F4C672CC-F603-4ECA-82F6-E5A7AEA1C702}" dt="2021-03-28T17:00:09.111" v="34" actId="207"/>
          <ac:spMkLst>
            <pc:docMk/>
            <pc:sldMk cId="1691017973" sldId="678"/>
            <ac:spMk id="3" creationId="{3F982E1D-C8A9-4994-9E78-81DAA45899CA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23455349" sldId="6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00185138" sldId="6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48277466" sldId="6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28390137" sldId="6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56546612" sldId="683"/>
        </pc:sldMkLst>
      </pc:sldChg>
      <pc:sldMasterChg chg="addSp delSp modSp mod modSldLayout">
        <pc:chgData name="Cristian Chilipirea" userId="34ab170da5908fc4" providerId="LiveId" clId="{F4C672CC-F603-4ECA-82F6-E5A7AEA1C702}" dt="2021-03-28T17:41:09.867" v="113" actId="14100"/>
        <pc:sldMasterMkLst>
          <pc:docMk/>
          <pc:sldMasterMk cId="2779709577" sldId="2147483648"/>
        </pc:sldMasterMkLst>
        <pc:spChg chg="mod">
          <ac:chgData name="Cristian Chilipirea" userId="34ab170da5908fc4" providerId="LiveId" clId="{F4C672CC-F603-4ECA-82F6-E5A7AEA1C702}" dt="2021-03-28T17:40:51.283" v="112" actId="207"/>
          <ac:spMkLst>
            <pc:docMk/>
            <pc:sldMasterMk cId="2779709577" sldId="2147483648"/>
            <ac:spMk id="2" creationId="{8A67A26E-6A76-4F6D-BC08-B93A8DB6BC51}"/>
          </ac:spMkLst>
        </pc:spChg>
        <pc:spChg chg="add del mod">
          <ac:chgData name="Cristian Chilipirea" userId="34ab170da5908fc4" providerId="LiveId" clId="{F4C672CC-F603-4ECA-82F6-E5A7AEA1C702}" dt="2021-03-28T16:59:23.596" v="23" actId="478"/>
          <ac:spMkLst>
            <pc:docMk/>
            <pc:sldMasterMk cId="2779709577" sldId="2147483648"/>
            <ac:spMk id="7" creationId="{A8D535DE-0523-41AF-A7EF-107D6A0B9DEF}"/>
          </ac:spMkLst>
        </pc:spChg>
        <pc:spChg chg="add del mod">
          <ac:chgData name="Cristian Chilipirea" userId="34ab170da5908fc4" providerId="LiveId" clId="{F4C672CC-F603-4ECA-82F6-E5A7AEA1C702}" dt="2021-03-28T17:07:54.241" v="55" actId="478"/>
          <ac:spMkLst>
            <pc:docMk/>
            <pc:sldMasterMk cId="2779709577" sldId="2147483648"/>
            <ac:spMk id="11" creationId="{DA4A9E3F-2C68-4A94-BAB3-77BE6A3C1DC1}"/>
          </ac:spMkLst>
        </pc:spChg>
        <pc:spChg chg="add del mod">
          <ac:chgData name="Cristian Chilipirea" userId="34ab170da5908fc4" providerId="LiveId" clId="{F4C672CC-F603-4ECA-82F6-E5A7AEA1C702}" dt="2021-03-28T17:37:43.137" v="71" actId="478"/>
          <ac:spMkLst>
            <pc:docMk/>
            <pc:sldMasterMk cId="2779709577" sldId="2147483648"/>
            <ac:spMk id="12" creationId="{A52BD22C-F8ED-4BE1-98BD-A0008C0F7D52}"/>
          </ac:spMkLst>
        </pc:spChg>
        <pc:spChg chg="mod">
          <ac:chgData name="Cristian Chilipirea" userId="34ab170da5908fc4" providerId="LiveId" clId="{F4C672CC-F603-4ECA-82F6-E5A7AEA1C702}" dt="2021-03-28T17:37:44.269" v="72"/>
          <ac:spMkLst>
            <pc:docMk/>
            <pc:sldMasterMk cId="2779709577" sldId="2147483648"/>
            <ac:spMk id="17" creationId="{4ADE2089-77B5-496F-881F-06512914F9C9}"/>
          </ac:spMkLst>
        </pc:spChg>
        <pc:spChg chg="mod">
          <ac:chgData name="Cristian Chilipirea" userId="34ab170da5908fc4" providerId="LiveId" clId="{F4C672CC-F603-4ECA-82F6-E5A7AEA1C702}" dt="2021-03-28T17:40:10.685" v="101"/>
          <ac:spMkLst>
            <pc:docMk/>
            <pc:sldMasterMk cId="2779709577" sldId="2147483648"/>
            <ac:spMk id="58" creationId="{73B1C0FC-957D-4007-BB79-20C15627EBD3}"/>
          </ac:spMkLst>
        </pc:spChg>
        <pc:grpChg chg="add del mod">
          <ac:chgData name="Cristian Chilipirea" userId="34ab170da5908fc4" providerId="LiveId" clId="{F4C672CC-F603-4ECA-82F6-E5A7AEA1C702}" dt="2021-03-28T17:38:10.122" v="83"/>
          <ac:grpSpMkLst>
            <pc:docMk/>
            <pc:sldMasterMk cId="2779709577" sldId="2147483648"/>
            <ac:grpSpMk id="16" creationId="{F37C0627-6590-4EB1-9505-309C3B0EE03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8" creationId="{ED084330-8019-4A20-8B34-16CDC4F019B4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9" creationId="{515B0CAA-146D-4F7A-912E-AA7472E485F2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0" creationId="{B0D2E0C1-EEC3-40C3-BD86-3113A7C8F5F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1" creationId="{2F4C45B2-2F90-4B99-97B3-8B899F9334DC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2" creationId="{96FB09E6-27A6-4331-BB86-D04A4F8B25DB}"/>
          </ac:grpSpMkLst>
        </pc:grpChg>
        <pc:grpChg chg="add del mod">
          <ac:chgData name="Cristian Chilipirea" userId="34ab170da5908fc4" providerId="LiveId" clId="{F4C672CC-F603-4ECA-82F6-E5A7AEA1C702}" dt="2021-03-28T17:40:15.215" v="104"/>
          <ac:grpSpMkLst>
            <pc:docMk/>
            <pc:sldMasterMk cId="2779709577" sldId="2147483648"/>
            <ac:grpSpMk id="57" creationId="{4766DF44-DAE9-4692-817E-EA7D99018650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59" creationId="{777B49C6-37F2-4EF5-9242-5789E61310E7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0" creationId="{4D41BD36-0B6E-444D-AEFE-6F2936B9D698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1" creationId="{010C5BAC-AE54-471B-942C-DE762E384ED1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2" creationId="{93FB7D8C-D815-46D6-91AF-8015ABD814AF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3" creationId="{460CB8EB-23F7-4B62-9B5A-216E6CB41899}"/>
          </ac:grpSpMkLst>
        </pc:grpChg>
        <pc:picChg chg="add del mod">
          <ac:chgData name="Cristian Chilipirea" userId="34ab170da5908fc4" providerId="LiveId" clId="{F4C672CC-F603-4ECA-82F6-E5A7AEA1C702}" dt="2021-03-28T16:59:24.668" v="24" actId="478"/>
          <ac:picMkLst>
            <pc:docMk/>
            <pc:sldMasterMk cId="2779709577" sldId="2147483648"/>
            <ac:picMk id="6" creationId="{BA29E5E5-F975-4525-B871-62411B841F03}"/>
          </ac:picMkLst>
        </pc:picChg>
        <pc:picChg chg="del">
          <ac:chgData name="Cristian Chilipirea" userId="34ab170da5908fc4" providerId="LiveId" clId="{F4C672CC-F603-4ECA-82F6-E5A7AEA1C702}" dt="2021-03-28T16:55:59.816" v="6" actId="478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F4C672CC-F603-4ECA-82F6-E5A7AEA1C702}" dt="2021-03-28T17:05:10.473" v="35" actId="478"/>
          <ac:picMkLst>
            <pc:docMk/>
            <pc:sldMasterMk cId="2779709577" sldId="2147483648"/>
            <ac:picMk id="10" creationId="{3E8C461A-2125-4848-BCEF-718162C5768A}"/>
          </ac:picMkLst>
        </pc:picChg>
        <pc:picChg chg="add del mod">
          <ac:chgData name="Cristian Chilipirea" userId="34ab170da5908fc4" providerId="LiveId" clId="{F4C672CC-F603-4ECA-82F6-E5A7AEA1C702}" dt="2021-03-28T17:39:43.414" v="100" actId="478"/>
          <ac:picMkLst>
            <pc:docMk/>
            <pc:sldMasterMk cId="2779709577" sldId="2147483648"/>
            <ac:picMk id="14" creationId="{49DCF785-8492-4FB7-85F8-7EF7EC5E02EC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3" creationId="{A6D163B6-31FA-40A6-807B-4C0A90F20F9E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4" creationId="{08C6DFFB-BCB9-4EEE-8D1B-D2F164634458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4" creationId="{02E00FCF-13C2-435C-BF21-62C6CA72EDF7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5" creationId="{39A5D489-4526-49F7-8882-5DA53F32830D}"/>
          </ac:picMkLst>
        </pc:picChg>
        <pc:picChg chg="add mod">
          <ac:chgData name="Cristian Chilipirea" userId="34ab170da5908fc4" providerId="LiveId" clId="{F4C672CC-F603-4ECA-82F6-E5A7AEA1C702}" dt="2021-03-28T17:40:31.930" v="109" actId="14100"/>
          <ac:picMkLst>
            <pc:docMk/>
            <pc:sldMasterMk cId="2779709577" sldId="2147483648"/>
            <ac:picMk id="98" creationId="{4289A9E7-CE02-4E2B-B30E-88BE2B90EBE8}"/>
          </ac:picMkLst>
        </pc:pic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5" creationId="{9EFBBA51-CD48-4DFA-A4C9-F739108A956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6" creationId="{1E74186C-A966-4B66-81A2-D745750D269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7" creationId="{9FF841DD-8F25-499B-B8B9-AF6AFD27390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8" creationId="{8A716646-B8D8-4ABE-BC25-D7EBD977A63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9" creationId="{D0D6F5DD-EE4C-466C-AF29-9D67E866DD6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0" creationId="{F66A0CE4-0CD9-4AF4-A944-E95B0B53D630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1" creationId="{FF1334E7-F385-4278-8BE1-8CF4E59DCDD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2" creationId="{5E014B06-4707-4499-B840-5E59D210FD3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3" creationId="{5481D49E-0657-4F09-888F-5283B68582D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4" creationId="{EF3B4650-C16C-4B2D-B5B2-C857155000F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5" creationId="{A257FC39-FC54-424D-8E76-165B496C0D9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6" creationId="{F5B06FCD-3AD7-4327-9F42-1BB795F0258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7" creationId="{1095A225-3570-4532-9FD4-8560622CD0A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8" creationId="{6AC59F1C-737A-4147-9EC0-55B679DB41EA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9" creationId="{57D6AA66-EB36-4A63-8981-4D071116C14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0" creationId="{B3A65BD4-8046-4022-B0CA-1B38B28454C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1" creationId="{E32155B7-E6A2-40B7-8842-1D997A7B620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2" creationId="{464D6518-2BA2-4510-B997-9268D9AF613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3" creationId="{2B5EC49A-C1AC-4D5E-B032-C97E1AD003B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4" creationId="{C7DC7BAA-A514-48DD-B4F3-D874553B5E1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5" creationId="{7896C05E-9755-49AE-A067-7282DEA751C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6" creationId="{D2F954E3-13EC-4CF8-A922-9A61587A4A3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7" creationId="{5C51D0C6-BBED-4632-92E6-0A1BFBE8E475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8" creationId="{CD2C86C5-B26B-4149-875A-D3ED12C0F774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9" creationId="{A8E9DF87-4ACD-4ACF-B065-2F0E479922E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0" creationId="{ED905F73-B01C-412B-82A8-9B8089B562D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1" creationId="{2055D481-13FA-4FB4-891C-4951BB00D01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2" creationId="{4D63D03F-9B1F-4563-82A5-59B7F54F784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3" creationId="{8D1A1ECF-BD47-43DC-9432-901EF3C7CBF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4" creationId="{A4C4C4CD-6005-4622-ADD1-F1BB57384D4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5" creationId="{8D36932F-2139-4754-A439-35C94BD87C0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6" creationId="{A68892DC-4F68-459D-9F0A-71229B4FF1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6" creationId="{52BD0C30-E854-48B6-B3D4-EE58AB2DFA8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7" creationId="{F2A73921-10CD-4D57-A085-F83E6E6AE8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8" creationId="{E52EAE67-A5C8-43FD-8048-D2B6C7F256E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9" creationId="{437CDEA9-5537-4FE8-B4DA-B78C5868B7A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0" creationId="{5FD3CED0-B344-4722-A619-B4C84DECF2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1" creationId="{B00D375E-5D24-41E8-99E6-7B1B41AB0E0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2" creationId="{6F15FC63-D281-4AA5-92BD-C3467F6C8A6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3" creationId="{5CE4319D-43AB-448D-A0BF-2951F1CCCE9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4" creationId="{928606A5-6D01-4E4B-ABD5-B93CB95E51D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5" creationId="{5A050870-D4A3-411E-9DD2-DD99A43FAC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6" creationId="{E62D784F-E3B3-442F-8607-8CB85A2E9B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7" creationId="{348512D4-E1F5-4A23-B078-6E957A74BF7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8" creationId="{9430198E-AC6B-4557-BDFC-C0652DEDB14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9" creationId="{325225FA-E5EA-46A3-952F-A9433385948D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0" creationId="{2EC9440D-289E-4816-A71D-6A7867FA7FC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1" creationId="{6264578E-906A-4FBA-B340-9C293F0B59A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2" creationId="{9422E6BA-AD61-47E9-9723-C124FB4B2B4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3" creationId="{B4A445A5-437D-4A51-825D-94ACAD78A76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4" creationId="{C77179C7-5587-4D5D-8B0A-640CF945B5B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5" creationId="{DD0BA2D3-164B-489C-8D72-A39AA08566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6" creationId="{1DD70CB6-B5A9-48B4-A9C9-EE560726188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7" creationId="{D72AE178-9E17-46B6-A032-44BB3F9CEC3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8" creationId="{AA480971-F348-4D0B-9923-52E577EE5B1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9" creationId="{2D589003-A45E-43A7-BEAB-0924CDA4644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0" creationId="{CBFCA137-E35C-4746-8AF7-9946F4265FFB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1" creationId="{38B1271B-9EB0-4156-895C-C4AA925769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2" creationId="{42C080FF-A339-41CC-B83F-884B322EB22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3" creationId="{47BD2B42-B146-486E-AF6A-2BFF0DEE99E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4" creationId="{46E83C7D-F478-4ED8-8FB1-2F819113200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5" creationId="{43319345-05BB-4AD9-A9BF-7F754325745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6" creationId="{9C7E8A05-E80A-48A0-A4D4-10F3F775BB8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7" creationId="{FDDBAD44-52F6-45A9-A81F-5C9E34DB763E}"/>
          </ac:cxnSpMkLst>
        </pc:cxnChg>
        <pc:sldLayoutChg chg="addSp delSp modSp mod">
          <pc:chgData name="Cristian Chilipirea" userId="34ab170da5908fc4" providerId="LiveId" clId="{F4C672CC-F603-4ECA-82F6-E5A7AEA1C702}" dt="2021-03-28T16:50:20.370" v="5" actId="1076"/>
          <pc:sldLayoutMkLst>
            <pc:docMk/>
            <pc:sldMasterMk cId="2779709577" sldId="2147483648"/>
            <pc:sldLayoutMk cId="1441797581" sldId="2147483649"/>
          </pc:sldLayoutMkLst>
          <pc:picChg chg="add mod">
            <ac:chgData name="Cristian Chilipirea" userId="34ab170da5908fc4" providerId="LiveId" clId="{F4C672CC-F603-4ECA-82F6-E5A7AEA1C702}" dt="2021-03-28T16:50:20.370" v="5" actId="1076"/>
            <ac:picMkLst>
              <pc:docMk/>
              <pc:sldMasterMk cId="2779709577" sldId="2147483648"/>
              <pc:sldLayoutMk cId="1441797581" sldId="2147483649"/>
              <ac:picMk id="5" creationId="{F5BC8A56-F6DD-4D51-A6FA-DABFEC68DF88}"/>
            </ac:picMkLst>
          </pc:picChg>
          <pc:picChg chg="del">
            <ac:chgData name="Cristian Chilipirea" userId="34ab170da5908fc4" providerId="LiveId" clId="{F4C672CC-F603-4ECA-82F6-E5A7AEA1C702}" dt="2021-03-28T16:50:09.699" v="1" actId="478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</pc:sldLayoutChg>
        <pc:sldLayoutChg chg="modSp mod">
          <pc:chgData name="Cristian Chilipirea" userId="34ab170da5908fc4" providerId="LiveId" clId="{F4C672CC-F603-4ECA-82F6-E5A7AEA1C702}" dt="2021-03-28T17:41:09.867" v="113" actId="14100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F4C672CC-F603-4ECA-82F6-E5A7AEA1C702}" dt="2021-03-28T17:41:09.867" v="113" actId="14100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</pc:sldMasterChg>
    </pc:docChg>
  </pc:docChgLst>
  <pc:docChgLst>
    <pc:chgData name="Cristian Chilipirea" userId="34ab170da5908fc4" providerId="LiveId" clId="{A2B9BDF1-DC0A-4D62-879F-3C21F4A1F077}"/>
    <pc:docChg chg="custSel delSld modSld">
      <pc:chgData name="Cristian Chilipirea" userId="34ab170da5908fc4" providerId="LiveId" clId="{A2B9BDF1-DC0A-4D62-879F-3C21F4A1F077}" dt="2021-03-29T11:40:56.749" v="243" actId="20577"/>
      <pc:docMkLst>
        <pc:docMk/>
      </pc:docMkLst>
      <pc:sldChg chg="modSp mod">
        <pc:chgData name="Cristian Chilipirea" userId="34ab170da5908fc4" providerId="LiveId" clId="{A2B9BDF1-DC0A-4D62-879F-3C21F4A1F077}" dt="2021-03-29T11:35:04.205" v="142" actId="20577"/>
        <pc:sldMkLst>
          <pc:docMk/>
          <pc:sldMk cId="3418547937" sldId="486"/>
        </pc:sldMkLst>
        <pc:spChg chg="mod">
          <ac:chgData name="Cristian Chilipirea" userId="34ab170da5908fc4" providerId="LiveId" clId="{A2B9BDF1-DC0A-4D62-879F-3C21F4A1F077}" dt="2021-03-29T11:35:04.205" v="142" actId="20577"/>
          <ac:spMkLst>
            <pc:docMk/>
            <pc:sldMk cId="3418547937" sldId="486"/>
            <ac:spMk id="6" creationId="{3B9C97C4-5449-4828-8456-E037A472FEFA}"/>
          </ac:spMkLst>
        </pc:spChg>
      </pc:sldChg>
      <pc:sldChg chg="delSp mod">
        <pc:chgData name="Cristian Chilipirea" userId="34ab170da5908fc4" providerId="LiveId" clId="{A2B9BDF1-DC0A-4D62-879F-3C21F4A1F077}" dt="2021-03-28T20:53:09.503" v="0" actId="478"/>
        <pc:sldMkLst>
          <pc:docMk/>
          <pc:sldMk cId="964603796" sldId="488"/>
        </pc:sldMkLst>
        <pc:spChg chg="del">
          <ac:chgData name="Cristian Chilipirea" userId="34ab170da5908fc4" providerId="LiveId" clId="{A2B9BDF1-DC0A-4D62-879F-3C21F4A1F077}" dt="2021-03-28T20:53:09.503" v="0" actId="478"/>
          <ac:spMkLst>
            <pc:docMk/>
            <pc:sldMk cId="964603796" sldId="488"/>
            <ac:spMk id="6" creationId="{177090FE-09F3-4EC7-A6CF-A08CD82800A8}"/>
          </ac:spMkLst>
        </pc:spChg>
      </pc:sldChg>
      <pc:sldChg chg="delSp mod">
        <pc:chgData name="Cristian Chilipirea" userId="34ab170da5908fc4" providerId="LiveId" clId="{A2B9BDF1-DC0A-4D62-879F-3C21F4A1F077}" dt="2021-03-28T20:53:26.415" v="1" actId="478"/>
        <pc:sldMkLst>
          <pc:docMk/>
          <pc:sldMk cId="744059601" sldId="509"/>
        </pc:sldMkLst>
        <pc:spChg chg="del">
          <ac:chgData name="Cristian Chilipirea" userId="34ab170da5908fc4" providerId="LiveId" clId="{A2B9BDF1-DC0A-4D62-879F-3C21F4A1F077}" dt="2021-03-28T20:53:26.415" v="1" actId="478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mod">
        <pc:chgData name="Cristian Chilipirea" userId="34ab170da5908fc4" providerId="LiveId" clId="{A2B9BDF1-DC0A-4D62-879F-3C21F4A1F077}" dt="2021-03-29T11:16:40.959" v="4" actId="1076"/>
        <pc:sldMkLst>
          <pc:docMk/>
          <pc:sldMk cId="2342304756" sldId="510"/>
        </pc:sldMkLst>
        <pc:picChg chg="add del mod">
          <ac:chgData name="Cristian Chilipirea" userId="34ab170da5908fc4" providerId="LiveId" clId="{A2B9BDF1-DC0A-4D62-879F-3C21F4A1F077}" dt="2021-03-29T11:16:38.781" v="3"/>
          <ac:picMkLst>
            <pc:docMk/>
            <pc:sldMk cId="2342304756" sldId="510"/>
            <ac:picMk id="13" creationId="{F38631B4-6CA6-4574-A013-B7A70CB84B3F}"/>
          </ac:picMkLst>
        </pc:picChg>
        <pc:picChg chg="mod">
          <ac:chgData name="Cristian Chilipirea" userId="34ab170da5908fc4" providerId="LiveId" clId="{A2B9BDF1-DC0A-4D62-879F-3C21F4A1F077}" dt="2021-03-29T11:16:40.959" v="4" actId="1076"/>
          <ac:picMkLst>
            <pc:docMk/>
            <pc:sldMk cId="2342304756" sldId="510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47.114" v="5" actId="1076"/>
        <pc:sldMkLst>
          <pc:docMk/>
          <pc:sldMk cId="1751669629" sldId="511"/>
        </pc:sldMkLst>
        <pc:picChg chg="mod">
          <ac:chgData name="Cristian Chilipirea" userId="34ab170da5908fc4" providerId="LiveId" clId="{A2B9BDF1-DC0A-4D62-879F-3C21F4A1F077}" dt="2021-03-29T11:16:47.114" v="5" actId="1076"/>
          <ac:picMkLst>
            <pc:docMk/>
            <pc:sldMk cId="1751669629" sldId="511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52.029" v="6" actId="1076"/>
        <pc:sldMkLst>
          <pc:docMk/>
          <pc:sldMk cId="2816541842" sldId="512"/>
        </pc:sldMkLst>
        <pc:picChg chg="mod">
          <ac:chgData name="Cristian Chilipirea" userId="34ab170da5908fc4" providerId="LiveId" clId="{A2B9BDF1-DC0A-4D62-879F-3C21F4A1F077}" dt="2021-03-29T11:16:52.029" v="6" actId="1076"/>
          <ac:picMkLst>
            <pc:docMk/>
            <pc:sldMk cId="2816541842" sldId="512"/>
            <ac:picMk id="23" creationId="{A43D45E9-92D1-4590-952E-8AB90849AC6F}"/>
          </ac:picMkLst>
        </pc:picChg>
      </pc:sldChg>
      <pc:sldChg chg="delSp modSp mod">
        <pc:chgData name="Cristian Chilipirea" userId="34ab170da5908fc4" providerId="LiveId" clId="{A2B9BDF1-DC0A-4D62-879F-3C21F4A1F077}" dt="2021-03-29T11:25:07.081" v="15"/>
        <pc:sldMkLst>
          <pc:docMk/>
          <pc:sldMk cId="1616533133" sldId="513"/>
        </pc:sldMkLst>
        <pc:graphicFrameChg chg="modGraphic">
          <ac:chgData name="Cristian Chilipirea" userId="34ab170da5908fc4" providerId="LiveId" clId="{A2B9BDF1-DC0A-4D62-879F-3C21F4A1F077}" dt="2021-03-29T11:25:07.081" v="15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del">
          <ac:chgData name="Cristian Chilipirea" userId="34ab170da5908fc4" providerId="LiveId" clId="{A2B9BDF1-DC0A-4D62-879F-3C21F4A1F077}" dt="2021-03-29T11:24:36.344" v="13" actId="478"/>
          <ac:graphicFrameMkLst>
            <pc:docMk/>
            <pc:sldMk cId="1616533133" sldId="513"/>
            <ac:graphicFrameMk id="44" creationId="{54B70CB3-3D47-4274-9FA6-4C03E52D7A9A}"/>
          </ac:graphicFrameMkLst>
        </pc:graphicFrameChg>
        <pc:picChg chg="mod">
          <ac:chgData name="Cristian Chilipirea" userId="34ab170da5908fc4" providerId="LiveId" clId="{A2B9BDF1-DC0A-4D62-879F-3C21F4A1F077}" dt="2021-03-29T11:17:02.915" v="8" actId="1076"/>
          <ac:picMkLst>
            <pc:docMk/>
            <pc:sldMk cId="1616533133" sldId="513"/>
            <ac:picMk id="23" creationId="{A43D45E9-92D1-4590-952E-8AB90849AC6F}"/>
          </ac:picMkLst>
        </pc:picChg>
        <pc:picChg chg="mod">
          <ac:chgData name="Cristian Chilipirea" userId="34ab170da5908fc4" providerId="LiveId" clId="{A2B9BDF1-DC0A-4D62-879F-3C21F4A1F077}" dt="2021-03-29T11:17:28.844" v="12" actId="1076"/>
          <ac:picMkLst>
            <pc:docMk/>
            <pc:sldMk cId="1616533133" sldId="513"/>
            <ac:picMk id="41" creationId="{EDE5A238-F7D8-4F77-ADA3-D33D864A5E07}"/>
          </ac:picMkLst>
        </pc:picChg>
        <pc:picChg chg="del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5" creationId="{43AFCF3B-769C-4CCE-825A-794932414236}"/>
          </ac:picMkLst>
        </pc:picChg>
        <pc:picChg chg="del mod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6" creationId="{C047922A-BE66-4B30-8E10-693DB2467F36}"/>
          </ac:picMkLst>
        </pc:picChg>
        <pc:picChg chg="mod">
          <ac:chgData name="Cristian Chilipirea" userId="34ab170da5908fc4" providerId="LiveId" clId="{A2B9BDF1-DC0A-4D62-879F-3C21F4A1F077}" dt="2021-03-29T11:17:24.083" v="11" actId="1076"/>
          <ac:picMkLst>
            <pc:docMk/>
            <pc:sldMk cId="1616533133" sldId="513"/>
            <ac:picMk id="48" creationId="{D51B92CC-596A-493B-87FE-D1C40923BB61}"/>
          </ac:picMkLst>
        </pc:picChg>
      </pc:sldChg>
      <pc:sldChg chg="addSp delSp modSp mod">
        <pc:chgData name="Cristian Chilipirea" userId="34ab170da5908fc4" providerId="LiveId" clId="{A2B9BDF1-DC0A-4D62-879F-3C21F4A1F077}" dt="2021-03-29T11:25:38.405" v="20" actId="692"/>
        <pc:sldMkLst>
          <pc:docMk/>
          <pc:sldMk cId="572379990" sldId="514"/>
        </pc:sldMkLst>
        <pc:spChg chg="mod">
          <ac:chgData name="Cristian Chilipirea" userId="34ab170da5908fc4" providerId="LiveId" clId="{A2B9BDF1-DC0A-4D62-879F-3C21F4A1F077}" dt="2021-03-29T11:25:38.405" v="20" actId="692"/>
          <ac:spMkLst>
            <pc:docMk/>
            <pc:sldMk cId="572379990" sldId="514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5:24.367" v="16" actId="478"/>
          <ac:graphicFrameMkLst>
            <pc:docMk/>
            <pc:sldMk cId="572379990" sldId="514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5:32.040" v="18" actId="478"/>
          <ac:picMkLst>
            <pc:docMk/>
            <pc:sldMk cId="572379990" sldId="514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5:30.644" v="17"/>
          <ac:picMkLst>
            <pc:docMk/>
            <pc:sldMk cId="572379990" sldId="514"/>
            <ac:picMk id="34" creationId="{10C88C11-75A9-4E2F-AC13-1A4422A89E4A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6" creationId="{C047922A-BE66-4B30-8E10-693DB2467F36}"/>
          </ac:picMkLst>
        </pc:picChg>
      </pc:sldChg>
      <pc:sldChg chg="addSp delSp modSp mod">
        <pc:chgData name="Cristian Chilipirea" userId="34ab170da5908fc4" providerId="LiveId" clId="{A2B9BDF1-DC0A-4D62-879F-3C21F4A1F077}" dt="2021-03-29T11:28:25.655" v="22"/>
        <pc:sldMkLst>
          <pc:docMk/>
          <pc:sldMk cId="1816192454" sldId="515"/>
        </pc:sldMkLst>
        <pc:spChg chg="add mod">
          <ac:chgData name="Cristian Chilipirea" userId="34ab170da5908fc4" providerId="LiveId" clId="{A2B9BDF1-DC0A-4D62-879F-3C21F4A1F077}" dt="2021-03-29T11:28:25.655" v="22"/>
          <ac:spMkLst>
            <pc:docMk/>
            <pc:sldMk cId="1816192454" sldId="515"/>
            <ac:spMk id="25" creationId="{8049396B-4F23-4ECB-96C6-32A4491B5709}"/>
          </ac:spMkLst>
        </pc:spChg>
        <pc:spChg chg="del">
          <ac:chgData name="Cristian Chilipirea" userId="34ab170da5908fc4" providerId="LiveId" clId="{A2B9BDF1-DC0A-4D62-879F-3C21F4A1F077}" dt="2021-03-29T11:28:25.168" v="21" actId="478"/>
          <ac:spMkLst>
            <pc:docMk/>
            <pc:sldMk cId="1816192454" sldId="515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14" creationId="{5E486680-2CBC-4BC9-81C7-FAAAA84B58FC}"/>
          </ac:graphicFrameMkLst>
        </pc:graphicFrameChg>
        <pc:graphicFrameChg chg="add mod">
          <ac:chgData name="Cristian Chilipirea" userId="34ab170da5908fc4" providerId="LiveId" clId="{A2B9BDF1-DC0A-4D62-879F-3C21F4A1F077}" dt="2021-03-29T11:28:25.655" v="22"/>
          <ac:graphicFrameMkLst>
            <pc:docMk/>
            <pc:sldMk cId="1816192454" sldId="515"/>
            <ac:graphicFrameMk id="22" creationId="{64C946C5-BFA5-434A-9E85-0FC6CCAC400E}"/>
          </ac:graphicFrameMkLst>
        </pc:graphicFrame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25.655" v="22"/>
          <ac:picMkLst>
            <pc:docMk/>
            <pc:sldMk cId="1816192454" sldId="515"/>
            <ac:picMk id="30" creationId="{2232D38A-2227-46F7-A412-A74FDD32192B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6" creationId="{C047922A-BE66-4B30-8E10-693DB2467F36}"/>
          </ac:picMkLst>
        </pc:picChg>
      </pc:sldChg>
      <pc:sldChg chg="addSp delSp modSp del mod">
        <pc:chgData name="Cristian Chilipirea" userId="34ab170da5908fc4" providerId="LiveId" clId="{A2B9BDF1-DC0A-4D62-879F-3C21F4A1F077}" dt="2021-03-29T11:28:39.673" v="25" actId="47"/>
        <pc:sldMkLst>
          <pc:docMk/>
          <pc:sldMk cId="1943371244" sldId="516"/>
        </pc:sldMkLst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8" creationId="{0C15EB3D-16B4-437A-9820-FC75C2DF49F7}"/>
          </ac:spMkLst>
        </pc:spChg>
        <pc:spChg chg="add mod">
          <ac:chgData name="Cristian Chilipirea" userId="34ab170da5908fc4" providerId="LiveId" clId="{A2B9BDF1-DC0A-4D62-879F-3C21F4A1F077}" dt="2021-03-29T11:28:33.373" v="24"/>
          <ac:spMkLst>
            <pc:docMk/>
            <pc:sldMk cId="1943371244" sldId="516"/>
            <ac:spMk id="47" creationId="{8A548447-542C-4C60-A7B4-713E087BD4E0}"/>
          </ac:spMkLst>
        </pc:sp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14" creationId="{5E486680-2CBC-4BC9-81C7-FAAAA84B58F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graphicFrameChg chg="add mod">
          <ac:chgData name="Cristian Chilipirea" userId="34ab170da5908fc4" providerId="LiveId" clId="{A2B9BDF1-DC0A-4D62-879F-3C21F4A1F077}" dt="2021-03-29T11:28:33.373" v="24"/>
          <ac:graphicFrameMkLst>
            <pc:docMk/>
            <pc:sldMk cId="1943371244" sldId="516"/>
            <ac:graphicFrameMk id="43" creationId="{D8A398E9-F6C7-46DE-B93E-38CC5E522D5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23" creationId="{A43D45E9-92D1-4590-952E-8AB90849AC6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0" creationId="{C855C1EA-AAAA-4335-B764-8416E01A1524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2" creationId="{A640AE52-537E-4960-90EF-17D8AA0C4587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4" creationId="{830FB8C9-BB07-45D9-994C-6E2BDB5A6EA8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5" creationId="{C0357AF4-773D-4ED2-89BD-595358EAA0F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7" creationId="{930AA291-1990-4B71-A012-C5C504E76C09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8" creationId="{B085E8A6-85FC-4DF5-8EC6-B9BD839965B2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0" creationId="{8D1C9E9B-B84B-407E-8BF5-EB0A9C1B1C7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1" creationId="{375AAA26-35BB-4A88-AEAB-5AB7FE1DE92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2" creationId="{F91CE5B7-4F6E-4B5A-9606-0EFAFF921AC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6" creationId="{C047922A-BE66-4B30-8E10-693DB2467F36}"/>
          </ac:picMkLst>
        </pc:picChg>
        <pc:picChg chg="add mod">
          <ac:chgData name="Cristian Chilipirea" userId="34ab170da5908fc4" providerId="LiveId" clId="{A2B9BDF1-DC0A-4D62-879F-3C21F4A1F077}" dt="2021-03-29T11:28:33.373" v="24"/>
          <ac:picMkLst>
            <pc:docMk/>
            <pc:sldMk cId="1943371244" sldId="516"/>
            <ac:picMk id="48" creationId="{012735A1-2F5C-436D-AB7F-6665C428A094}"/>
          </ac:picMkLst>
        </pc:picChg>
      </pc:sldChg>
      <pc:sldChg chg="del">
        <pc:chgData name="Cristian Chilipirea" userId="34ab170da5908fc4" providerId="LiveId" clId="{A2B9BDF1-DC0A-4D62-879F-3C21F4A1F077}" dt="2021-03-29T11:28:41.843" v="26" actId="47"/>
        <pc:sldMkLst>
          <pc:docMk/>
          <pc:sldMk cId="5194409" sldId="517"/>
        </pc:sldMkLst>
      </pc:sldChg>
      <pc:sldChg chg="addSp delSp modSp mod">
        <pc:chgData name="Cristian Chilipirea" userId="34ab170da5908fc4" providerId="LiveId" clId="{A2B9BDF1-DC0A-4D62-879F-3C21F4A1F077}" dt="2021-03-29T11:29:03.434" v="32" actId="478"/>
        <pc:sldMkLst>
          <pc:docMk/>
          <pc:sldMk cId="2438604213" sldId="518"/>
        </pc:sldMkLst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8" creationId="{0C15EB3D-16B4-437A-9820-FC75C2DF49F7}"/>
          </ac:spMkLst>
        </pc:spChg>
        <pc:spChg chg="add del mod">
          <ac:chgData name="Cristian Chilipirea" userId="34ab170da5908fc4" providerId="LiveId" clId="{A2B9BDF1-DC0A-4D62-879F-3C21F4A1F077}" dt="2021-03-29T11:29:03.434" v="32" actId="478"/>
          <ac:spMkLst>
            <pc:docMk/>
            <pc:sldMk cId="2438604213" sldId="518"/>
            <ac:spMk id="36" creationId="{8BF8226F-FF18-4CDE-B35E-1013C2ED986E}"/>
          </ac:spMkLst>
        </pc:sp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14" creationId="{5E486680-2CBC-4BC9-81C7-FAAAA84B58FC}"/>
          </ac:graphicFrameMkLst>
        </pc:graphicFrameChg>
        <pc:graphicFrameChg chg="modGraphic">
          <ac:chgData name="Cristian Chilipirea" userId="34ab170da5908fc4" providerId="LiveId" clId="{A2B9BDF1-DC0A-4D62-879F-3C21F4A1F077}" dt="2021-03-29T11:28:58.172" v="30" actId="2057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del">
          <ac:chgData name="Cristian Chilipirea" userId="34ab170da5908fc4" providerId="LiveId" clId="{A2B9BDF1-DC0A-4D62-879F-3C21F4A1F077}" dt="2021-03-29T11:29:02.840" v="31" actId="478"/>
          <ac:graphicFrameMkLst>
            <pc:docMk/>
            <pc:sldMk cId="2438604213" sldId="518"/>
            <ac:graphicFrameMk id="34" creationId="{0FCB36F7-FABF-4A4B-9AF2-CADC98FB5826}"/>
          </ac:graphicFrameMkLst>
        </pc:graphicFrameChg>
        <pc:graphicFrameChg chg="add mod">
          <ac:chgData name="Cristian Chilipirea" userId="34ab170da5908fc4" providerId="LiveId" clId="{A2B9BDF1-DC0A-4D62-879F-3C21F4A1F077}" dt="2021-03-29T11:28:50.025" v="28"/>
          <ac:graphicFrameMkLst>
            <pc:docMk/>
            <pc:sldMk cId="2438604213" sldId="518"/>
            <ac:graphicFrameMk id="35" creationId="{CCA98CA0-F796-4AEA-8872-5CF703996DE4}"/>
          </ac:graphicFrameMkLst>
        </pc:graphicFrame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50.025" v="28"/>
          <ac:picMkLst>
            <pc:docMk/>
            <pc:sldMk cId="2438604213" sldId="518"/>
            <ac:picMk id="37" creationId="{E3E4D8F7-4022-4238-B77A-32F65FB4BAA3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6" creationId="{C047922A-BE66-4B30-8E10-693DB2467F36}"/>
          </ac:picMkLst>
        </pc:picChg>
      </pc:sldChg>
      <pc:sldChg chg="modSp mod">
        <pc:chgData name="Cristian Chilipirea" userId="34ab170da5908fc4" providerId="LiveId" clId="{A2B9BDF1-DC0A-4D62-879F-3C21F4A1F077}" dt="2021-03-29T11:36:11.551" v="166" actId="20577"/>
        <pc:sldMkLst>
          <pc:docMk/>
          <pc:sldMk cId="1499449133" sldId="525"/>
        </pc:sldMkLst>
        <pc:spChg chg="mod">
          <ac:chgData name="Cristian Chilipirea" userId="34ab170da5908fc4" providerId="LiveId" clId="{A2B9BDF1-DC0A-4D62-879F-3C21F4A1F077}" dt="2021-03-29T11:36:00.040" v="156" actId="20577"/>
          <ac:spMkLst>
            <pc:docMk/>
            <pc:sldMk cId="1499449133" sldId="525"/>
            <ac:spMk id="6" creationId="{740FAAB1-75ED-4EE8-839F-BF45C7654226}"/>
          </ac:spMkLst>
        </pc:spChg>
        <pc:spChg chg="mod">
          <ac:chgData name="Cristian Chilipirea" userId="34ab170da5908fc4" providerId="LiveId" clId="{A2B9BDF1-DC0A-4D62-879F-3C21F4A1F077}" dt="2021-03-29T11:36:11.551" v="166" actId="20577"/>
          <ac:spMkLst>
            <pc:docMk/>
            <pc:sldMk cId="1499449133" sldId="525"/>
            <ac:spMk id="7" creationId="{D0F1B66B-1A01-4CD0-934E-A7DF2E8573FF}"/>
          </ac:spMkLst>
        </pc:spChg>
      </pc:sldChg>
      <pc:sldChg chg="addSp delSp modSp mod">
        <pc:chgData name="Cristian Chilipirea" userId="34ab170da5908fc4" providerId="LiveId" clId="{A2B9BDF1-DC0A-4D62-879F-3C21F4A1F077}" dt="2021-03-29T11:35:45.909" v="144"/>
        <pc:sldMkLst>
          <pc:docMk/>
          <pc:sldMk cId="3681997867" sldId="526"/>
        </pc:sldMkLst>
        <pc:spChg chg="add mod">
          <ac:chgData name="Cristian Chilipirea" userId="34ab170da5908fc4" providerId="LiveId" clId="{A2B9BDF1-DC0A-4D62-879F-3C21F4A1F077}" dt="2021-03-29T11:35:45.909" v="144"/>
          <ac:spMkLst>
            <pc:docMk/>
            <pc:sldMk cId="3681997867" sldId="526"/>
            <ac:spMk id="5" creationId="{642927CC-A46B-4E47-9BA4-BA6F811AACAB}"/>
          </ac:spMkLst>
        </pc:spChg>
        <pc:spChg chg="del">
          <ac:chgData name="Cristian Chilipirea" userId="34ab170da5908fc4" providerId="LiveId" clId="{A2B9BDF1-DC0A-4D62-879F-3C21F4A1F077}" dt="2021-03-29T11:35:45.573" v="143" actId="478"/>
          <ac:spMkLst>
            <pc:docMk/>
            <pc:sldMk cId="3681997867" sldId="526"/>
            <ac:spMk id="6" creationId="{3B9C97C4-5449-4828-8456-E037A472FEFA}"/>
          </ac:spMkLst>
        </pc:spChg>
      </pc:sldChg>
      <pc:sldChg chg="addSp delSp modSp mod">
        <pc:chgData name="Cristian Chilipirea" userId="34ab170da5908fc4" providerId="LiveId" clId="{A2B9BDF1-DC0A-4D62-879F-3C21F4A1F077}" dt="2021-03-29T11:36:22.149" v="168"/>
        <pc:sldMkLst>
          <pc:docMk/>
          <pc:sldMk cId="1023398740" sldId="527"/>
        </pc:sldMkLst>
        <pc:spChg chg="add mod">
          <ac:chgData name="Cristian Chilipirea" userId="34ab170da5908fc4" providerId="LiveId" clId="{A2B9BDF1-DC0A-4D62-879F-3C21F4A1F077}" dt="2021-03-29T11:36:22.149" v="168"/>
          <ac:spMkLst>
            <pc:docMk/>
            <pc:sldMk cId="1023398740" sldId="527"/>
            <ac:spMk id="5" creationId="{58438D56-FF74-43E1-898B-6153078FD8A0}"/>
          </ac:spMkLst>
        </pc:spChg>
        <pc:spChg chg="del">
          <ac:chgData name="Cristian Chilipirea" userId="34ab170da5908fc4" providerId="LiveId" clId="{A2B9BDF1-DC0A-4D62-879F-3C21F4A1F077}" dt="2021-03-29T11:36:21.811" v="167" actId="478"/>
          <ac:spMkLst>
            <pc:docMk/>
            <pc:sldMk cId="1023398740" sldId="527"/>
            <ac:spMk id="6" creationId="{3B9C97C4-5449-4828-8456-E037A472FEFA}"/>
          </ac:spMkLst>
        </pc:spChg>
      </pc:sldChg>
      <pc:sldChg chg="modSp mod">
        <pc:chgData name="Cristian Chilipirea" userId="34ab170da5908fc4" providerId="LiveId" clId="{A2B9BDF1-DC0A-4D62-879F-3C21F4A1F077}" dt="2021-03-29T11:40:56.749" v="243" actId="20577"/>
        <pc:sldMkLst>
          <pc:docMk/>
          <pc:sldMk cId="1711040634" sldId="528"/>
        </pc:sldMkLst>
        <pc:spChg chg="mod">
          <ac:chgData name="Cristian Chilipirea" userId="34ab170da5908fc4" providerId="LiveId" clId="{A2B9BDF1-DC0A-4D62-879F-3C21F4A1F077}" dt="2021-03-29T11:40:56.749" v="243" actId="20577"/>
          <ac:spMkLst>
            <pc:docMk/>
            <pc:sldMk cId="1711040634" sldId="528"/>
            <ac:spMk id="6" creationId="{7E6E5A85-6128-4DCA-A835-BD803EB06ADD}"/>
          </ac:spMkLst>
        </pc:spChg>
      </pc:sldChg>
      <pc:sldChg chg="modSp mod">
        <pc:chgData name="Cristian Chilipirea" userId="34ab170da5908fc4" providerId="LiveId" clId="{A2B9BDF1-DC0A-4D62-879F-3C21F4A1F077}" dt="2021-03-29T11:40:35.705" v="236" actId="20577"/>
        <pc:sldMkLst>
          <pc:docMk/>
          <pc:sldMk cId="2790350769" sldId="529"/>
        </pc:sldMkLst>
        <pc:spChg chg="mod">
          <ac:chgData name="Cristian Chilipirea" userId="34ab170da5908fc4" providerId="LiveId" clId="{A2B9BDF1-DC0A-4D62-879F-3C21F4A1F077}" dt="2021-03-29T11:40:35.705" v="236" actId="20577"/>
          <ac:spMkLst>
            <pc:docMk/>
            <pc:sldMk cId="2790350769" sldId="529"/>
            <ac:spMk id="5" creationId="{99C52AE8-86C9-4DE5-B778-878726E02827}"/>
          </ac:spMkLst>
        </pc:spChg>
      </pc:sldChg>
    </pc:docChg>
  </pc:docChgLst>
  <pc:docChgLst>
    <pc:chgData name="Cristian Chilipirea" userId="34ab170da5908fc4" providerId="LiveId" clId="{1740CB06-B491-48E7-B880-B5C37CA9ECBC}"/>
    <pc:docChg chg="undo redo custSel addSld delSld modSld">
      <pc:chgData name="Cristian Chilipirea" userId="34ab170da5908fc4" providerId="LiveId" clId="{1740CB06-B491-48E7-B880-B5C37CA9ECBC}" dt="2021-03-24T01:49:00.326" v="1099" actId="1076"/>
      <pc:docMkLst>
        <pc:docMk/>
      </pc:docMkLst>
      <pc:sldChg chg="modSp mod">
        <pc:chgData name="Cristian Chilipirea" userId="34ab170da5908fc4" providerId="LiveId" clId="{1740CB06-B491-48E7-B880-B5C37CA9ECBC}" dt="2021-03-10T23:02:35.505" v="290" actId="404"/>
        <pc:sldMkLst>
          <pc:docMk/>
          <pc:sldMk cId="736295071" sldId="256"/>
        </pc:sldMkLst>
        <pc:spChg chg="mod">
          <ac:chgData name="Cristian Chilipirea" userId="34ab170da5908fc4" providerId="LiveId" clId="{1740CB06-B491-48E7-B880-B5C37CA9ECBC}" dt="2021-03-10T23:02:35.505" v="290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78492964" sldId="2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69090614" sldId="48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3985163" sldId="4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51055146" sldId="56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35430760" sldId="56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39707674" sldId="56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65612430" sldId="56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41283148" sldId="56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56950145" sldId="56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59568164" sldId="56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88386706" sldId="568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2895996" sldId="56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26842269" sldId="57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366264842" sldId="57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9751550" sldId="57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77038434" sldId="573"/>
        </pc:sldMkLst>
      </pc:sldChg>
      <pc:sldChg chg="addSp delSp modSp add del mod modClrScheme chgLayout">
        <pc:chgData name="Cristian Chilipirea" userId="34ab170da5908fc4" providerId="LiveId" clId="{1740CB06-B491-48E7-B880-B5C37CA9ECBC}" dt="2021-03-10T22:54:52.452" v="127" actId="478"/>
        <pc:sldMkLst>
          <pc:docMk/>
          <pc:sldMk cId="122722494" sldId="574"/>
        </pc:sldMkLst>
        <pc:spChg chg="add del mod ord">
          <ac:chgData name="Cristian Chilipirea" userId="34ab170da5908fc4" providerId="LiveId" clId="{1740CB06-B491-48E7-B880-B5C37CA9ECBC}" dt="2021-03-10T22:54:52.452" v="127" actId="478"/>
          <ac:spMkLst>
            <pc:docMk/>
            <pc:sldMk cId="122722494" sldId="574"/>
            <ac:spMk id="2" creationId="{7FEACEE5-D764-4AB2-A1BE-09DA0F3349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32.263" v="124" actId="207"/>
          <ac:spMkLst>
            <pc:docMk/>
            <pc:sldMk cId="122722494" sldId="57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10431790" sldId="57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889900" sldId="57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11.944" v="131" actId="478"/>
        <pc:sldMkLst>
          <pc:docMk/>
          <pc:sldMk cId="330564871" sldId="576"/>
        </pc:sldMkLst>
        <pc:spChg chg="add del mod ord">
          <ac:chgData name="Cristian Chilipirea" userId="34ab170da5908fc4" providerId="LiveId" clId="{1740CB06-B491-48E7-B880-B5C37CA9ECBC}" dt="2021-03-10T22:55:11.944" v="131" actId="478"/>
          <ac:spMkLst>
            <pc:docMk/>
            <pc:sldMk cId="330564871" sldId="576"/>
            <ac:spMk id="2" creationId="{90B2162A-EFAC-4928-A599-F4C095C2A48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0564871" sldId="57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08.786" v="130" actId="207"/>
          <ac:spMkLst>
            <pc:docMk/>
            <pc:sldMk cId="330564871" sldId="57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24T01:36:16.401" v="973" actId="20577"/>
        <pc:sldMkLst>
          <pc:docMk/>
          <pc:sldMk cId="1995374878" sldId="577"/>
        </pc:sldMkLst>
        <pc:spChg chg="add del mod ord">
          <ac:chgData name="Cristian Chilipirea" userId="34ab170da5908fc4" providerId="LiveId" clId="{1740CB06-B491-48E7-B880-B5C37CA9ECBC}" dt="2021-03-10T22:55:01.539" v="128" actId="478"/>
          <ac:spMkLst>
            <pc:docMk/>
            <pc:sldMk cId="1995374878" sldId="577"/>
            <ac:spMk id="3" creationId="{1D0DCB13-129F-497D-A15C-EB8C3E11C25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374878" sldId="57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24T01:36:16.401" v="973" actId="20577"/>
          <ac:spMkLst>
            <pc:docMk/>
            <pc:sldMk cId="1995374878" sldId="577"/>
            <ac:spMk id="7" creationId="{6F422BB9-6A7F-4BD2-9676-A6410BB10371}"/>
          </ac:spMkLst>
        </pc:spChg>
        <pc:picChg chg="add mod">
          <ac:chgData name="Cristian Chilipirea" userId="34ab170da5908fc4" providerId="LiveId" clId="{1740CB06-B491-48E7-B880-B5C37CA9ECBC}" dt="2021-03-24T01:35:18.464" v="966" actId="14100"/>
          <ac:picMkLst>
            <pc:docMk/>
            <pc:sldMk cId="1995374878" sldId="577"/>
            <ac:picMk id="4" creationId="{A5F785D4-AC57-4D86-9767-EEC35ED50C2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19999415" sldId="577"/>
        </pc:sldMkLst>
      </pc:sldChg>
      <pc:sldChg chg="addSp delSp modSp add mod modClrScheme chgLayout">
        <pc:chgData name="Cristian Chilipirea" userId="34ab170da5908fc4" providerId="LiveId" clId="{1740CB06-B491-48E7-B880-B5C37CA9ECBC}" dt="2021-03-10T22:57:53.772" v="189" actId="478"/>
        <pc:sldMkLst>
          <pc:docMk/>
          <pc:sldMk cId="709545942" sldId="578"/>
        </pc:sldMkLst>
        <pc:spChg chg="mod ord">
          <ac:chgData name="Cristian Chilipirea" userId="34ab170da5908fc4" providerId="LiveId" clId="{1740CB06-B491-48E7-B880-B5C37CA9ECBC}" dt="2021-03-10T22:57:52.048" v="188" actId="207"/>
          <ac:spMkLst>
            <pc:docMk/>
            <pc:sldMk cId="709545942" sldId="578"/>
            <ac:spMk id="2" creationId="{8876B79C-BBC6-4930-8802-C74656BE8992}"/>
          </ac:spMkLst>
        </pc:spChg>
        <pc:spChg chg="del 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3" creationId="{6B7C4567-848B-4B98-969C-74153ED2B47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4" creationId="{06505500-FF3D-4D39-B187-E25EFCAAC197}"/>
          </ac:spMkLst>
        </pc:spChg>
        <pc:spChg chg="add del mod ord">
          <ac:chgData name="Cristian Chilipirea" userId="34ab170da5908fc4" providerId="LiveId" clId="{1740CB06-B491-48E7-B880-B5C37CA9ECBC}" dt="2021-03-10T22:57:53.772" v="189" actId="478"/>
          <ac:spMkLst>
            <pc:docMk/>
            <pc:sldMk cId="709545942" sldId="578"/>
            <ac:spMk id="5" creationId="{80D5A6B4-7B80-4E4B-A0B9-C85D9AFDAD8F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397723803" sldId="578"/>
        </pc:sldMkLst>
      </pc:sldChg>
      <pc:sldChg chg="modSp add mod modClrScheme chgLayout">
        <pc:chgData name="Cristian Chilipirea" userId="34ab170da5908fc4" providerId="LiveId" clId="{1740CB06-B491-48E7-B880-B5C37CA9ECBC}" dt="2021-03-10T22:58:20.479" v="192" actId="1076"/>
        <pc:sldMkLst>
          <pc:docMk/>
          <pc:sldMk cId="1657442278" sldId="579"/>
        </pc:sldMkLst>
        <pc:spChg chg="mod ord">
          <ac:chgData name="Cristian Chilipirea" userId="34ab170da5908fc4" providerId="LiveId" clId="{1740CB06-B491-48E7-B880-B5C37CA9ECBC}" dt="2021-03-10T22:57:57.726" v="190" actId="207"/>
          <ac:spMkLst>
            <pc:docMk/>
            <pc:sldMk cId="1657442278" sldId="579"/>
            <ac:spMk id="2" creationId="{6D0ED7CC-25B7-4AF9-9197-84EE0C4DF15D}"/>
          </ac:spMkLst>
        </pc:spChg>
        <pc:spChg chg="mod ord">
          <ac:chgData name="Cristian Chilipirea" userId="34ab170da5908fc4" providerId="LiveId" clId="{1740CB06-B491-48E7-B880-B5C37CA9ECBC}" dt="2021-03-10T22:54:21.432" v="104" actId="27636"/>
          <ac:spMkLst>
            <pc:docMk/>
            <pc:sldMk cId="1657442278" sldId="579"/>
            <ac:spMk id="3" creationId="{FC2ADC04-83AF-4944-8131-16654D205F1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57442278" sldId="579"/>
            <ac:spMk id="4" creationId="{C72CD7C9-EC63-4894-8588-C199918AEBE7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5" creationId="{DA32E19E-A366-4BB3-99FD-3EC0320A164A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6" creationId="{CAE41C70-ED39-4AD1-8152-4C37DAEABCA2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8" creationId="{9934DB9E-A730-4583-BE48-2C0547DE863B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5" creationId="{A20001A1-C403-4A28-820C-267DF998A419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6" creationId="{F13F409A-D9B6-4329-BA7D-C8707DFC6FF8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8" creationId="{1D975518-CD4C-4891-860C-84EB1F0DFFF6}"/>
          </ac:spMkLst>
        </pc:spChg>
        <pc:cxnChg chg="mod">
          <ac:chgData name="Cristian Chilipirea" userId="34ab170da5908fc4" providerId="LiveId" clId="{1740CB06-B491-48E7-B880-B5C37CA9ECBC}" dt="2021-03-10T22:58:20.479" v="192" actId="1076"/>
          <ac:cxnSpMkLst>
            <pc:docMk/>
            <pc:sldMk cId="1657442278" sldId="579"/>
            <ac:cxnSpMk id="7" creationId="{929DA892-AD61-4D75-8F04-C8858A257EBB}"/>
          </ac:cxnSpMkLst>
        </pc:cxnChg>
        <pc:cxnChg chg="mod">
          <ac:chgData name="Cristian Chilipirea" userId="34ab170da5908fc4" providerId="LiveId" clId="{1740CB06-B491-48E7-B880-B5C37CA9ECBC}" dt="2021-03-10T22:58:15.763" v="191" actId="1076"/>
          <ac:cxnSpMkLst>
            <pc:docMk/>
            <pc:sldMk cId="1657442278" sldId="579"/>
            <ac:cxnSpMk id="17" creationId="{01BF2C5C-124D-48F4-AADD-014307F98CBA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77249178" sldId="57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581255958" sldId="580"/>
        </pc:sldMkLst>
      </pc:sldChg>
      <pc:sldChg chg="modSp add mod modClrScheme chgLayout">
        <pc:chgData name="Cristian Chilipirea" userId="34ab170da5908fc4" providerId="LiveId" clId="{1740CB06-B491-48E7-B880-B5C37CA9ECBC}" dt="2021-03-10T23:00:08.825" v="232" actId="207"/>
        <pc:sldMkLst>
          <pc:docMk/>
          <pc:sldMk cId="3736231120" sldId="580"/>
        </pc:sldMkLst>
        <pc:spChg chg="mod ord">
          <ac:chgData name="Cristian Chilipirea" userId="34ab170da5908fc4" providerId="LiveId" clId="{1740CB06-B491-48E7-B880-B5C37CA9ECBC}" dt="2021-03-10T23:00:08.825" v="232" actId="207"/>
          <ac:spMkLst>
            <pc:docMk/>
            <pc:sldMk cId="3736231120" sldId="580"/>
            <ac:spMk id="2" creationId="{EFD06640-0166-4B85-BEF5-55242F47A58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3" creationId="{63A13975-FF27-4CA3-A2A4-9C0959C7C2B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4" creationId="{86C06DBB-BC64-481F-9B7D-07DA9BDB9BDA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3:00:50.252" v="242" actId="478"/>
        <pc:sldMkLst>
          <pc:docMk/>
          <pc:sldMk cId="135493813" sldId="581"/>
        </pc:sldMkLst>
        <pc:spChg chg="mod ord">
          <ac:chgData name="Cristian Chilipirea" userId="34ab170da5908fc4" providerId="LiveId" clId="{1740CB06-B491-48E7-B880-B5C37CA9ECBC}" dt="2021-03-10T23:00:47.996" v="241" actId="207"/>
          <ac:spMkLst>
            <pc:docMk/>
            <pc:sldMk cId="135493813" sldId="581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0.252" v="242" actId="478"/>
          <ac:spMkLst>
            <pc:docMk/>
            <pc:sldMk cId="135493813" sldId="581"/>
            <ac:spMk id="3" creationId="{9C557370-48F4-4827-9EB2-8DD2AF3970E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35493813" sldId="581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00337889" sldId="581"/>
        </pc:sldMkLst>
      </pc:sldChg>
      <pc:sldChg chg="addSp delSp modSp add mod modClrScheme chgLayout">
        <pc:chgData name="Cristian Chilipirea" userId="34ab170da5908fc4" providerId="LiveId" clId="{1740CB06-B491-48E7-B880-B5C37CA9ECBC}" dt="2021-03-10T23:00:20.968" v="235" actId="478"/>
        <pc:sldMkLst>
          <pc:docMk/>
          <pc:sldMk cId="2175892865" sldId="582"/>
        </pc:sldMkLst>
        <pc:spChg chg="mod ord">
          <ac:chgData name="Cristian Chilipirea" userId="34ab170da5908fc4" providerId="LiveId" clId="{1740CB06-B491-48E7-B880-B5C37CA9ECBC}" dt="2021-03-10T23:00:14.715" v="233" actId="207"/>
          <ac:spMkLst>
            <pc:docMk/>
            <pc:sldMk cId="2175892865" sldId="582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20.968" v="235" actId="478"/>
          <ac:spMkLst>
            <pc:docMk/>
            <pc:sldMk cId="2175892865" sldId="582"/>
            <ac:spMk id="3" creationId="{E5DBD59B-D4E8-410B-99A7-26518093E50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75892865" sldId="582"/>
            <ac:spMk id="4" creationId="{38AA4515-2EA6-4C27-AACA-C2EDDC1DB9DB}"/>
          </ac:spMkLst>
        </pc:spChg>
        <pc:picChg chg="mod">
          <ac:chgData name="Cristian Chilipirea" userId="34ab170da5908fc4" providerId="LiveId" clId="{1740CB06-B491-48E7-B880-B5C37CA9ECBC}" dt="2021-03-10T23:00:18.719" v="234" actId="14100"/>
          <ac:picMkLst>
            <pc:docMk/>
            <pc:sldMk cId="2175892865" sldId="582"/>
            <ac:picMk id="6" creationId="{32A09FE3-A6A8-48E2-87EE-75FE5E07268A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2898974" sldId="582"/>
        </pc:sldMkLst>
      </pc:sldChg>
      <pc:sldChg chg="addSp delSp modSp add mod modClrScheme chgLayout">
        <pc:chgData name="Cristian Chilipirea" userId="34ab170da5908fc4" providerId="LiveId" clId="{1740CB06-B491-48E7-B880-B5C37CA9ECBC}" dt="2021-03-10T23:00:55.492" v="244" actId="478"/>
        <pc:sldMkLst>
          <pc:docMk/>
          <pc:sldMk cId="2649713988" sldId="583"/>
        </pc:sldMkLst>
        <pc:spChg chg="mod ord">
          <ac:chgData name="Cristian Chilipirea" userId="34ab170da5908fc4" providerId="LiveId" clId="{1740CB06-B491-48E7-B880-B5C37CA9ECBC}" dt="2021-03-10T23:00:53.451" v="243" actId="207"/>
          <ac:spMkLst>
            <pc:docMk/>
            <pc:sldMk cId="2649713988" sldId="583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5.492" v="244" actId="478"/>
          <ac:spMkLst>
            <pc:docMk/>
            <pc:sldMk cId="2649713988" sldId="583"/>
            <ac:spMk id="3" creationId="{DEB3E0AA-F31B-409C-9C5D-3AA05F165C5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49713988" sldId="583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200189439" sldId="583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0.532" v="246" actId="478"/>
        <pc:sldMkLst>
          <pc:docMk/>
          <pc:sldMk cId="1995936395" sldId="584"/>
        </pc:sldMkLst>
        <pc:spChg chg="mod ord">
          <ac:chgData name="Cristian Chilipirea" userId="34ab170da5908fc4" providerId="LiveId" clId="{1740CB06-B491-48E7-B880-B5C37CA9ECBC}" dt="2021-03-10T23:00:58.784" v="245" actId="207"/>
          <ac:spMkLst>
            <pc:docMk/>
            <pc:sldMk cId="1995936395" sldId="584"/>
            <ac:spMk id="2" creationId="{9E220790-1608-40D1-8847-973911A67119}"/>
          </ac:spMkLst>
        </pc:spChg>
        <pc:spChg chg="add del mod ord">
          <ac:chgData name="Cristian Chilipirea" userId="34ab170da5908fc4" providerId="LiveId" clId="{1740CB06-B491-48E7-B880-B5C37CA9ECBC}" dt="2021-03-10T23:01:00.532" v="246" actId="478"/>
          <ac:spMkLst>
            <pc:docMk/>
            <pc:sldMk cId="1995936395" sldId="584"/>
            <ac:spMk id="3" creationId="{770EBB81-EB62-4C6F-B486-BC449543B8D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936395" sldId="584"/>
            <ac:spMk id="4" creationId="{2B7F907F-D9C0-4219-B1B8-93681E0A872C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07162756" sldId="58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716022509" sldId="585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4.788" v="248" actId="478"/>
        <pc:sldMkLst>
          <pc:docMk/>
          <pc:sldMk cId="3800599658" sldId="585"/>
        </pc:sldMkLst>
        <pc:spChg chg="mod ord">
          <ac:chgData name="Cristian Chilipirea" userId="34ab170da5908fc4" providerId="LiveId" clId="{1740CB06-B491-48E7-B880-B5C37CA9ECBC}" dt="2021-03-10T23:01:03.674" v="247" actId="207"/>
          <ac:spMkLst>
            <pc:docMk/>
            <pc:sldMk cId="3800599658" sldId="585"/>
            <ac:spMk id="2" creationId="{CBA99451-8CC8-4591-9B0E-F415EDF88CE6}"/>
          </ac:spMkLst>
        </pc:spChg>
        <pc:spChg chg="add del mod ord">
          <ac:chgData name="Cristian Chilipirea" userId="34ab170da5908fc4" providerId="LiveId" clId="{1740CB06-B491-48E7-B880-B5C37CA9ECBC}" dt="2021-03-10T23:01:04.788" v="248" actId="478"/>
          <ac:spMkLst>
            <pc:docMk/>
            <pc:sldMk cId="3800599658" sldId="585"/>
            <ac:spMk id="3" creationId="{A20689C3-AF0C-4A71-9510-2A941790063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00599658" sldId="585"/>
            <ac:spMk id="4" creationId="{24EB96DD-7FE1-4B9D-8972-B9EFCDFC8DA8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66678500" sldId="586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9.072" v="250" actId="478"/>
        <pc:sldMkLst>
          <pc:docMk/>
          <pc:sldMk cId="2398383964" sldId="586"/>
        </pc:sldMkLst>
        <pc:spChg chg="mod ord">
          <ac:chgData name="Cristian Chilipirea" userId="34ab170da5908fc4" providerId="LiveId" clId="{1740CB06-B491-48E7-B880-B5C37CA9ECBC}" dt="2021-03-10T23:01:07.835" v="249" actId="207"/>
          <ac:spMkLst>
            <pc:docMk/>
            <pc:sldMk cId="2398383964" sldId="586"/>
            <ac:spMk id="2" creationId="{4BB2339D-3F59-4FFC-8382-1EF977A0A1AF}"/>
          </ac:spMkLst>
        </pc:spChg>
        <pc:spChg chg="add del mod ord">
          <ac:chgData name="Cristian Chilipirea" userId="34ab170da5908fc4" providerId="LiveId" clId="{1740CB06-B491-48E7-B880-B5C37CA9ECBC}" dt="2021-03-10T23:01:09.072" v="250" actId="478"/>
          <ac:spMkLst>
            <pc:docMk/>
            <pc:sldMk cId="2398383964" sldId="586"/>
            <ac:spMk id="3" creationId="{70359BFA-27AC-4FE7-AF2E-A7AFA3A3D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98383964" sldId="586"/>
            <ac:spMk id="4" creationId="{863F9308-7183-4514-8283-B616B1CB77F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5850107" sldId="587"/>
        </pc:sldMkLst>
      </pc:sldChg>
      <pc:sldChg chg="addSp delSp modSp add mod modClrScheme chgLayout">
        <pc:chgData name="Cristian Chilipirea" userId="34ab170da5908fc4" providerId="LiveId" clId="{1740CB06-B491-48E7-B880-B5C37CA9ECBC}" dt="2021-03-10T23:01:13.352" v="252" actId="478"/>
        <pc:sldMkLst>
          <pc:docMk/>
          <pc:sldMk cId="2884867084" sldId="587"/>
        </pc:sldMkLst>
        <pc:spChg chg="mod ord">
          <ac:chgData name="Cristian Chilipirea" userId="34ab170da5908fc4" providerId="LiveId" clId="{1740CB06-B491-48E7-B880-B5C37CA9ECBC}" dt="2021-03-10T23:01:11.758" v="251" actId="207"/>
          <ac:spMkLst>
            <pc:docMk/>
            <pc:sldMk cId="2884867084" sldId="587"/>
            <ac:spMk id="2" creationId="{6E83D31B-CC2C-4709-892F-F9B1683AC534}"/>
          </ac:spMkLst>
        </pc:spChg>
        <pc:spChg chg="add del mod ord">
          <ac:chgData name="Cristian Chilipirea" userId="34ab170da5908fc4" providerId="LiveId" clId="{1740CB06-B491-48E7-B880-B5C37CA9ECBC}" dt="2021-03-10T23:01:13.352" v="252" actId="478"/>
          <ac:spMkLst>
            <pc:docMk/>
            <pc:sldMk cId="2884867084" sldId="587"/>
            <ac:spMk id="3" creationId="{3CF45B7A-462C-4C66-A481-811D42F749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4867084" sldId="587"/>
            <ac:spMk id="4" creationId="{2B20AF27-A97E-47FF-82B7-119A9403BC4D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61443777" sldId="588"/>
        </pc:sldMkLst>
      </pc:sldChg>
      <pc:sldChg chg="modSp add mod modClrScheme chgLayout">
        <pc:chgData name="Cristian Chilipirea" userId="34ab170da5908fc4" providerId="LiveId" clId="{1740CB06-B491-48E7-B880-B5C37CA9ECBC}" dt="2021-03-10T23:01:17.226" v="253" actId="207"/>
        <pc:sldMkLst>
          <pc:docMk/>
          <pc:sldMk cId="2443095236" sldId="588"/>
        </pc:sldMkLst>
        <pc:spChg chg="mod ord">
          <ac:chgData name="Cristian Chilipirea" userId="34ab170da5908fc4" providerId="LiveId" clId="{1740CB06-B491-48E7-B880-B5C37CA9ECBC}" dt="2021-03-10T23:01:17.226" v="253" actId="207"/>
          <ac:spMkLst>
            <pc:docMk/>
            <pc:sldMk cId="2443095236" sldId="588"/>
            <ac:spMk id="2" creationId="{D8447B71-5A36-431D-A239-0710AE3E380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43095236" sldId="588"/>
            <ac:spMk id="4" creationId="{6AAA0447-74A9-4F24-A84F-F742358474EC}"/>
          </ac:spMkLst>
        </pc:spChg>
        <pc:picChg chg="mod ord">
          <ac:chgData name="Cristian Chilipirea" userId="34ab170da5908fc4" providerId="LiveId" clId="{1740CB06-B491-48E7-B880-B5C37CA9ECBC}" dt="2021-03-10T22:54:21.227" v="72" actId="700"/>
          <ac:picMkLst>
            <pc:docMk/>
            <pc:sldMk cId="2443095236" sldId="588"/>
            <ac:picMk id="8" creationId="{EB6A1AB0-C010-4BAD-88C4-91D4217A7D0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313471" sldId="589"/>
        </pc:sldMkLst>
      </pc:sldChg>
      <pc:sldChg chg="addSp delSp modSp add mod modClrScheme chgLayout">
        <pc:chgData name="Cristian Chilipirea" userId="34ab170da5908fc4" providerId="LiveId" clId="{1740CB06-B491-48E7-B880-B5C37CA9ECBC}" dt="2021-03-24T01:08:45.717" v="614" actId="1076"/>
        <pc:sldMkLst>
          <pc:docMk/>
          <pc:sldMk cId="3976824638" sldId="589"/>
        </pc:sldMkLst>
        <pc:spChg chg="mod ord">
          <ac:chgData name="Cristian Chilipirea" userId="34ab170da5908fc4" providerId="LiveId" clId="{1740CB06-B491-48E7-B880-B5C37CA9ECBC}" dt="2021-03-10T22:58:29.523" v="193" actId="207"/>
          <ac:spMkLst>
            <pc:docMk/>
            <pc:sldMk cId="3976824638" sldId="589"/>
            <ac:spMk id="2" creationId="{E0E74A9E-AA67-4408-8F5A-83323337430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4" creationId="{140E79F8-B634-4659-909D-D3FB5F560244}"/>
          </ac:spMkLst>
        </pc:spChg>
        <pc:spChg chg="add mod">
          <ac:chgData name="Cristian Chilipirea" userId="34ab170da5908fc4" providerId="LiveId" clId="{1740CB06-B491-48E7-B880-B5C37CA9ECBC}" dt="2021-03-24T01:08:45.717" v="614" actId="1076"/>
          <ac:spMkLst>
            <pc:docMk/>
            <pc:sldMk cId="3976824638" sldId="589"/>
            <ac:spMk id="4" creationId="{C92E03AB-8453-4035-BEFF-91D1C8758BA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7" creationId="{2EE4883D-C4B2-459A-90FD-9B5D52922113}"/>
          </ac:spMkLst>
        </pc:spChg>
        <pc:picChg chg="del mod">
          <ac:chgData name="Cristian Chilipirea" userId="34ab170da5908fc4" providerId="LiveId" clId="{1740CB06-B491-48E7-B880-B5C37CA9ECBC}" dt="2021-03-24T01:08:41.893" v="613" actId="478"/>
          <ac:picMkLst>
            <pc:docMk/>
            <pc:sldMk cId="3976824638" sldId="589"/>
            <ac:picMk id="3" creationId="{2BAF7D12-DC03-4D22-8637-FB49C8160A00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50108714" sldId="590"/>
        </pc:sldMkLst>
      </pc:sldChg>
      <pc:sldChg chg="addSp delSp modSp add mod modClrScheme chgLayout">
        <pc:chgData name="Cristian Chilipirea" userId="34ab170da5908fc4" providerId="LiveId" clId="{1740CB06-B491-48E7-B880-B5C37CA9ECBC}" dt="2021-03-10T23:00:42.220" v="240" actId="478"/>
        <pc:sldMkLst>
          <pc:docMk/>
          <pc:sldMk cId="3687014004" sldId="590"/>
        </pc:sldMkLst>
        <pc:spChg chg="mod ord">
          <ac:chgData name="Cristian Chilipirea" userId="34ab170da5908fc4" providerId="LiveId" clId="{1740CB06-B491-48E7-B880-B5C37CA9ECBC}" dt="2021-03-10T23:00:40.091" v="239" actId="207"/>
          <ac:spMkLst>
            <pc:docMk/>
            <pc:sldMk cId="3687014004" sldId="590"/>
            <ac:spMk id="2" creationId="{16834C27-D998-446F-860B-05BC73C4554C}"/>
          </ac:spMkLst>
        </pc:spChg>
        <pc:spChg chg="add del mod ord">
          <ac:chgData name="Cristian Chilipirea" userId="34ab170da5908fc4" providerId="LiveId" clId="{1740CB06-B491-48E7-B880-B5C37CA9ECBC}" dt="2021-03-10T23:00:42.220" v="240" actId="478"/>
          <ac:spMkLst>
            <pc:docMk/>
            <pc:sldMk cId="3687014004" sldId="590"/>
            <ac:spMk id="3" creationId="{05C931AF-C5ED-4A07-BA18-8DCFD89A27F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87014004" sldId="590"/>
            <ac:spMk id="4" creationId="{31639AE5-FFF5-4E75-B66A-F752D9846AC5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8:36.704" v="195" actId="478"/>
        <pc:sldMkLst>
          <pc:docMk/>
          <pc:sldMk cId="293129863" sldId="591"/>
        </pc:sldMkLst>
        <pc:spChg chg="add del mod ord">
          <ac:chgData name="Cristian Chilipirea" userId="34ab170da5908fc4" providerId="LiveId" clId="{1740CB06-B491-48E7-B880-B5C37CA9ECBC}" dt="2021-03-10T22:58:36.704" v="195" actId="478"/>
          <ac:spMkLst>
            <pc:docMk/>
            <pc:sldMk cId="293129863" sldId="591"/>
            <ac:spMk id="2" creationId="{91C3A6C2-B884-4960-AFAD-EC547668A25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3129863" sldId="59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35.039" v="194" actId="207"/>
          <ac:spMkLst>
            <pc:docMk/>
            <pc:sldMk cId="293129863" sldId="59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21793941" sldId="59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34983897" sldId="592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3.436" v="197" actId="478"/>
        <pc:sldMkLst>
          <pc:docMk/>
          <pc:sldMk cId="3338914257" sldId="592"/>
        </pc:sldMkLst>
        <pc:spChg chg="add del mod ord">
          <ac:chgData name="Cristian Chilipirea" userId="34ab170da5908fc4" providerId="LiveId" clId="{1740CB06-B491-48E7-B880-B5C37CA9ECBC}" dt="2021-03-10T22:58:43.436" v="197" actId="478"/>
          <ac:spMkLst>
            <pc:docMk/>
            <pc:sldMk cId="3338914257" sldId="592"/>
            <ac:spMk id="2" creationId="{9AAF02A0-A86C-4FBB-9D91-CFFE373C953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8914257" sldId="59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1.910" v="196" actId="207"/>
          <ac:spMkLst>
            <pc:docMk/>
            <pc:sldMk cId="3338914257" sldId="59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49418056" sldId="593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9.392" v="199" actId="207"/>
        <pc:sldMkLst>
          <pc:docMk/>
          <pc:sldMk cId="2880334560" sldId="593"/>
        </pc:sldMkLst>
        <pc:spChg chg="add del mod ord">
          <ac:chgData name="Cristian Chilipirea" userId="34ab170da5908fc4" providerId="LiveId" clId="{1740CB06-B491-48E7-B880-B5C37CA9ECBC}" dt="2021-03-10T22:58:47.291" v="198" actId="478"/>
          <ac:spMkLst>
            <pc:docMk/>
            <pc:sldMk cId="2880334560" sldId="593"/>
            <ac:spMk id="2" creationId="{76AA6045-54BD-4CCF-BC85-E654C460921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0334560" sldId="59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9.392" v="199" actId="207"/>
          <ac:spMkLst>
            <pc:docMk/>
            <pc:sldMk cId="2880334560" sldId="59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49685948" sldId="594"/>
        </pc:sldMkLst>
      </pc:sldChg>
      <pc:sldChg chg="addSp delSp modSp add mod modClrScheme chgLayout">
        <pc:chgData name="Cristian Chilipirea" userId="34ab170da5908fc4" providerId="LiveId" clId="{1740CB06-B491-48E7-B880-B5C37CA9ECBC}" dt="2021-03-10T22:58:55.108" v="201" actId="478"/>
        <pc:sldMkLst>
          <pc:docMk/>
          <pc:sldMk cId="2953851819" sldId="594"/>
        </pc:sldMkLst>
        <pc:spChg chg="add del mod ord">
          <ac:chgData name="Cristian Chilipirea" userId="34ab170da5908fc4" providerId="LiveId" clId="{1740CB06-B491-48E7-B880-B5C37CA9ECBC}" dt="2021-03-10T22:58:55.108" v="201" actId="478"/>
          <ac:spMkLst>
            <pc:docMk/>
            <pc:sldMk cId="2953851819" sldId="594"/>
            <ac:spMk id="2" creationId="{B1ACD472-924B-4374-9811-D0C49393576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53851819" sldId="59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3.397" v="200" actId="207"/>
          <ac:spMkLst>
            <pc:docMk/>
            <pc:sldMk cId="2953851819" sldId="59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26480314" sldId="595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1.804" v="203" actId="478"/>
        <pc:sldMkLst>
          <pc:docMk/>
          <pc:sldMk cId="3335380451" sldId="595"/>
        </pc:sldMkLst>
        <pc:spChg chg="add del mod ord">
          <ac:chgData name="Cristian Chilipirea" userId="34ab170da5908fc4" providerId="LiveId" clId="{1740CB06-B491-48E7-B880-B5C37CA9ECBC}" dt="2021-03-10T22:59:01.804" v="203" actId="478"/>
          <ac:spMkLst>
            <pc:docMk/>
            <pc:sldMk cId="3335380451" sldId="595"/>
            <ac:spMk id="2" creationId="{6984C718-914E-4CDC-99B0-6D13044117A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5380451" sldId="59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8.866" v="202" actId="207"/>
          <ac:spMkLst>
            <pc:docMk/>
            <pc:sldMk cId="3335380451" sldId="59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32684937" sldId="59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6.420" v="205" actId="478"/>
        <pc:sldMkLst>
          <pc:docMk/>
          <pc:sldMk cId="4035322081" sldId="596"/>
        </pc:sldMkLst>
        <pc:spChg chg="add del mod ord">
          <ac:chgData name="Cristian Chilipirea" userId="34ab170da5908fc4" providerId="LiveId" clId="{1740CB06-B491-48E7-B880-B5C37CA9ECBC}" dt="2021-03-10T22:59:06.420" v="205" actId="478"/>
          <ac:spMkLst>
            <pc:docMk/>
            <pc:sldMk cId="4035322081" sldId="596"/>
            <ac:spMk id="2" creationId="{51A92750-5FBC-4BC0-9684-D4BBDA2FD8B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035322081" sldId="59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5.088" v="204" actId="207"/>
          <ac:spMkLst>
            <pc:docMk/>
            <pc:sldMk cId="4035322081" sldId="59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9955651" sldId="59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5.305" v="209" actId="478"/>
        <pc:sldMkLst>
          <pc:docMk/>
          <pc:sldMk cId="963632365" sldId="597"/>
        </pc:sldMkLst>
        <pc:spChg chg="add del mod ord">
          <ac:chgData name="Cristian Chilipirea" userId="34ab170da5908fc4" providerId="LiveId" clId="{1740CB06-B491-48E7-B880-B5C37CA9ECBC}" dt="2021-03-10T22:59:15.305" v="209" actId="478"/>
          <ac:spMkLst>
            <pc:docMk/>
            <pc:sldMk cId="963632365" sldId="597"/>
            <ac:spMk id="2" creationId="{73BDD47A-CE39-4847-AD73-ED5255F752E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63632365" sldId="59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3.821" v="208" actId="207"/>
          <ac:spMkLst>
            <pc:docMk/>
            <pc:sldMk cId="963632365" sldId="59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1993017" sldId="598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9.160" v="211" actId="478"/>
        <pc:sldMkLst>
          <pc:docMk/>
          <pc:sldMk cId="3115533983" sldId="598"/>
        </pc:sldMkLst>
        <pc:spChg chg="add del mod ord">
          <ac:chgData name="Cristian Chilipirea" userId="34ab170da5908fc4" providerId="LiveId" clId="{1740CB06-B491-48E7-B880-B5C37CA9ECBC}" dt="2021-03-10T22:59:19.160" v="211" actId="478"/>
          <ac:spMkLst>
            <pc:docMk/>
            <pc:sldMk cId="3115533983" sldId="598"/>
            <ac:spMk id="2" creationId="{DFA471AC-9723-4A6B-A523-17B57B95F38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15533983" sldId="59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7.934" v="210" actId="207"/>
          <ac:spMkLst>
            <pc:docMk/>
            <pc:sldMk cId="3115533983" sldId="59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62709435" sldId="59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23.128" v="213" actId="478"/>
        <pc:sldMkLst>
          <pc:docMk/>
          <pc:sldMk cId="3939766554" sldId="599"/>
        </pc:sldMkLst>
        <pc:spChg chg="add del mod ord">
          <ac:chgData name="Cristian Chilipirea" userId="34ab170da5908fc4" providerId="LiveId" clId="{1740CB06-B491-48E7-B880-B5C37CA9ECBC}" dt="2021-03-10T22:59:23.128" v="213" actId="478"/>
          <ac:spMkLst>
            <pc:docMk/>
            <pc:sldMk cId="3939766554" sldId="599"/>
            <ac:spMk id="2" creationId="{0C3CF106-5540-4B3C-B897-B0FE9C7EA84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39766554" sldId="59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2.044" v="212" actId="207"/>
          <ac:spMkLst>
            <pc:docMk/>
            <pc:sldMk cId="3939766554" sldId="59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27.456" v="215" actId="478"/>
        <pc:sldMkLst>
          <pc:docMk/>
          <pc:sldMk cId="922788198" sldId="600"/>
        </pc:sldMkLst>
        <pc:spChg chg="add del mod ord">
          <ac:chgData name="Cristian Chilipirea" userId="34ab170da5908fc4" providerId="LiveId" clId="{1740CB06-B491-48E7-B880-B5C37CA9ECBC}" dt="2021-03-10T22:59:27.456" v="215" actId="478"/>
          <ac:spMkLst>
            <pc:docMk/>
            <pc:sldMk cId="922788198" sldId="600"/>
            <ac:spMk id="2" creationId="{D9704122-FD51-4BDD-AD78-6D0B7C1502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22788198" sldId="60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5.997" v="214" actId="207"/>
          <ac:spMkLst>
            <pc:docMk/>
            <pc:sldMk cId="922788198" sldId="60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107148739" sldId="60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86504043" sldId="601"/>
        </pc:sldMkLst>
      </pc:sldChg>
      <pc:sldChg chg="addSp delSp modSp add mod modClrScheme chgLayout">
        <pc:chgData name="Cristian Chilipirea" userId="34ab170da5908fc4" providerId="LiveId" clId="{1740CB06-B491-48E7-B880-B5C37CA9ECBC}" dt="2021-03-10T22:59:32.065" v="217" actId="478"/>
        <pc:sldMkLst>
          <pc:docMk/>
          <pc:sldMk cId="3778638910" sldId="601"/>
        </pc:sldMkLst>
        <pc:spChg chg="add del mod ord">
          <ac:chgData name="Cristian Chilipirea" userId="34ab170da5908fc4" providerId="LiveId" clId="{1740CB06-B491-48E7-B880-B5C37CA9ECBC}" dt="2021-03-10T22:59:32.065" v="217" actId="478"/>
          <ac:spMkLst>
            <pc:docMk/>
            <pc:sldMk cId="3778638910" sldId="601"/>
            <ac:spMk id="2" creationId="{67D0BDE5-DF9E-40D4-84B3-BF3AFC430EF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8638910" sldId="60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0.273" v="216" actId="207"/>
          <ac:spMkLst>
            <pc:docMk/>
            <pc:sldMk cId="3778638910" sldId="60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36.872" v="219" actId="478"/>
        <pc:sldMkLst>
          <pc:docMk/>
          <pc:sldMk cId="1162376984" sldId="602"/>
        </pc:sldMkLst>
        <pc:spChg chg="add del mod ord">
          <ac:chgData name="Cristian Chilipirea" userId="34ab170da5908fc4" providerId="LiveId" clId="{1740CB06-B491-48E7-B880-B5C37CA9ECBC}" dt="2021-03-10T22:59:36.872" v="219" actId="478"/>
          <ac:spMkLst>
            <pc:docMk/>
            <pc:sldMk cId="1162376984" sldId="602"/>
            <ac:spMk id="2" creationId="{897F52A2-E46F-4B92-9F0A-0FE1B0811C7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162376984" sldId="60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5.040" v="218" actId="207"/>
          <ac:spMkLst>
            <pc:docMk/>
            <pc:sldMk cId="1162376984" sldId="60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61395145" sldId="60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01361384" sldId="603"/>
        </pc:sldMkLst>
      </pc:sldChg>
      <pc:sldChg chg="addSp delSp modSp add mod modClrScheme chgLayout">
        <pc:chgData name="Cristian Chilipirea" userId="34ab170da5908fc4" providerId="LiveId" clId="{1740CB06-B491-48E7-B880-B5C37CA9ECBC}" dt="2021-03-10T22:59:41.948" v="221" actId="478"/>
        <pc:sldMkLst>
          <pc:docMk/>
          <pc:sldMk cId="3850400233" sldId="603"/>
        </pc:sldMkLst>
        <pc:spChg chg="add del mod ord">
          <ac:chgData name="Cristian Chilipirea" userId="34ab170da5908fc4" providerId="LiveId" clId="{1740CB06-B491-48E7-B880-B5C37CA9ECBC}" dt="2021-03-10T22:59:41.948" v="221" actId="478"/>
          <ac:spMkLst>
            <pc:docMk/>
            <pc:sldMk cId="3850400233" sldId="603"/>
            <ac:spMk id="2" creationId="{12F2B5D5-7DF5-4801-9C5C-5003BCA8C72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50400233" sldId="60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9.464" v="220" actId="207"/>
          <ac:spMkLst>
            <pc:docMk/>
            <pc:sldMk cId="3850400233" sldId="60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46.515" v="223" actId="478"/>
        <pc:sldMkLst>
          <pc:docMk/>
          <pc:sldMk cId="1590448401" sldId="604"/>
        </pc:sldMkLst>
        <pc:spChg chg="add del mod ord">
          <ac:chgData name="Cristian Chilipirea" userId="34ab170da5908fc4" providerId="LiveId" clId="{1740CB06-B491-48E7-B880-B5C37CA9ECBC}" dt="2021-03-10T22:59:46.515" v="223" actId="478"/>
          <ac:spMkLst>
            <pc:docMk/>
            <pc:sldMk cId="1590448401" sldId="604"/>
            <ac:spMk id="2" creationId="{846DD326-99B2-4400-9277-E68496D3B89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90448401" sldId="60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5.075" v="222" actId="207"/>
          <ac:spMkLst>
            <pc:docMk/>
            <pc:sldMk cId="1590448401" sldId="60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3230811" sldId="60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2098502" sldId="60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72077983" sldId="60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0.492" v="225" actId="478"/>
        <pc:sldMkLst>
          <pc:docMk/>
          <pc:sldMk cId="2688480340" sldId="606"/>
        </pc:sldMkLst>
        <pc:spChg chg="add del mod ord">
          <ac:chgData name="Cristian Chilipirea" userId="34ab170da5908fc4" providerId="LiveId" clId="{1740CB06-B491-48E7-B880-B5C37CA9ECBC}" dt="2021-03-10T22:59:50.492" v="225" actId="478"/>
          <ac:spMkLst>
            <pc:docMk/>
            <pc:sldMk cId="2688480340" sldId="606"/>
            <ac:spMk id="2" creationId="{5DD3492D-F843-4972-9307-DA7C9D791FE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88480340" sldId="60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9.061" v="224" actId="207"/>
          <ac:spMkLst>
            <pc:docMk/>
            <pc:sldMk cId="2688480340" sldId="60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110367" sldId="60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4.668" v="227" actId="478"/>
        <pc:sldMkLst>
          <pc:docMk/>
          <pc:sldMk cId="3260968984" sldId="607"/>
        </pc:sldMkLst>
        <pc:spChg chg="add del mod ord">
          <ac:chgData name="Cristian Chilipirea" userId="34ab170da5908fc4" providerId="LiveId" clId="{1740CB06-B491-48E7-B880-B5C37CA9ECBC}" dt="2021-03-10T22:59:54.668" v="227" actId="478"/>
          <ac:spMkLst>
            <pc:docMk/>
            <pc:sldMk cId="3260968984" sldId="607"/>
            <ac:spMk id="2" creationId="{000F6656-7A5A-4C41-BBED-184DBAEDE3C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260968984" sldId="60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3.488" v="226" actId="207"/>
          <ac:spMkLst>
            <pc:docMk/>
            <pc:sldMk cId="3260968984" sldId="60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59.156" v="229" actId="478"/>
        <pc:sldMkLst>
          <pc:docMk/>
          <pc:sldMk cId="148707726" sldId="608"/>
        </pc:sldMkLst>
        <pc:spChg chg="add del mod ord">
          <ac:chgData name="Cristian Chilipirea" userId="34ab170da5908fc4" providerId="LiveId" clId="{1740CB06-B491-48E7-B880-B5C37CA9ECBC}" dt="2021-03-10T22:59:59.156" v="229" actId="478"/>
          <ac:spMkLst>
            <pc:docMk/>
            <pc:sldMk cId="148707726" sldId="608"/>
            <ac:spMk id="2" creationId="{95D670B1-A093-4AA5-AE5F-C4CA09E3542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48707726" sldId="60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7.339" v="228" actId="207"/>
          <ac:spMkLst>
            <pc:docMk/>
            <pc:sldMk cId="148707726" sldId="60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52847108" sldId="608"/>
        </pc:sldMkLst>
      </pc:sldChg>
      <pc:sldChg chg="addSp delSp modSp add mod modClrScheme chgLayout">
        <pc:chgData name="Cristian Chilipirea" userId="34ab170da5908fc4" providerId="LiveId" clId="{1740CB06-B491-48E7-B880-B5C37CA9ECBC}" dt="2021-03-24T01:16:30.360" v="661" actId="1076"/>
        <pc:sldMkLst>
          <pc:docMk/>
          <pc:sldMk cId="806950188" sldId="609"/>
        </pc:sldMkLst>
        <pc:spChg chg="add del mod ord">
          <ac:chgData name="Cristian Chilipirea" userId="34ab170da5908fc4" providerId="LiveId" clId="{1740CB06-B491-48E7-B880-B5C37CA9ECBC}" dt="2021-03-10T23:00:06.209" v="231" actId="478"/>
          <ac:spMkLst>
            <pc:docMk/>
            <pc:sldMk cId="806950188" sldId="609"/>
            <ac:spMk id="2" creationId="{5ACA1D77-7E23-4486-A033-6EE7D9D99DE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6950188" sldId="60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3:00:03.593" v="230" actId="207"/>
          <ac:spMkLst>
            <pc:docMk/>
            <pc:sldMk cId="806950188" sldId="609"/>
            <ac:spMk id="7" creationId="{6F422BB9-6A7F-4BD2-9676-A6410BB10371}"/>
          </ac:spMkLst>
        </pc:spChg>
        <pc:spChg chg="mod">
          <ac:chgData name="Cristian Chilipirea" userId="34ab170da5908fc4" providerId="LiveId" clId="{1740CB06-B491-48E7-B880-B5C37CA9ECBC}" dt="2021-03-24T01:16:30.360" v="661" actId="1076"/>
          <ac:spMkLst>
            <pc:docMk/>
            <pc:sldMk cId="806950188" sldId="609"/>
            <ac:spMk id="16" creationId="{2C2BB258-7F61-47F3-83FF-B2B79C5346B5}"/>
          </ac:spMkLst>
        </pc:sp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7" creationId="{F9C1B811-70F4-43BE-8227-71A98FD546F7}"/>
          </ac:cxnSpMkLst>
        </pc:cxn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8" creationId="{1293B9C4-59B7-496F-8549-F8DD3AF9D3F4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67661663" sldId="60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0.961" v="207" actId="478"/>
        <pc:sldMkLst>
          <pc:docMk/>
          <pc:sldMk cId="2969547115" sldId="610"/>
        </pc:sldMkLst>
        <pc:spChg chg="add del mod ord">
          <ac:chgData name="Cristian Chilipirea" userId="34ab170da5908fc4" providerId="LiveId" clId="{1740CB06-B491-48E7-B880-B5C37CA9ECBC}" dt="2021-03-10T22:59:10.961" v="207" actId="478"/>
          <ac:spMkLst>
            <pc:docMk/>
            <pc:sldMk cId="2969547115" sldId="610"/>
            <ac:spMk id="2" creationId="{96D31670-3730-4B1B-8361-7F8A31AA48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69547115" sldId="61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9.387" v="206" actId="207"/>
          <ac:spMkLst>
            <pc:docMk/>
            <pc:sldMk cId="2969547115" sldId="61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17.692" v="133" actId="478"/>
        <pc:sldMkLst>
          <pc:docMk/>
          <pc:sldMk cId="3772095760" sldId="611"/>
        </pc:sldMkLst>
        <pc:spChg chg="add del mod ord">
          <ac:chgData name="Cristian Chilipirea" userId="34ab170da5908fc4" providerId="LiveId" clId="{1740CB06-B491-48E7-B880-B5C37CA9ECBC}" dt="2021-03-10T22:55:17.692" v="133" actId="478"/>
          <ac:spMkLst>
            <pc:docMk/>
            <pc:sldMk cId="3772095760" sldId="611"/>
            <ac:spMk id="2" creationId="{0EF83EF9-3452-49CF-A192-B12EE657A9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2095760" sldId="61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15.665" v="132" actId="207"/>
          <ac:spMkLst>
            <pc:docMk/>
            <pc:sldMk cId="3772095760" sldId="61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23.511" v="135" actId="478"/>
        <pc:sldMkLst>
          <pc:docMk/>
          <pc:sldMk cId="547638149" sldId="612"/>
        </pc:sldMkLst>
        <pc:spChg chg="add del mod ord">
          <ac:chgData name="Cristian Chilipirea" userId="34ab170da5908fc4" providerId="LiveId" clId="{1740CB06-B491-48E7-B880-B5C37CA9ECBC}" dt="2021-03-10T22:55:23.511" v="135" actId="478"/>
          <ac:spMkLst>
            <pc:docMk/>
            <pc:sldMk cId="547638149" sldId="612"/>
            <ac:spMk id="2" creationId="{4AA10604-D4E0-4C84-80B8-E3DE9353E4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547638149" sldId="61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21.824" v="134" actId="207"/>
          <ac:spMkLst>
            <pc:docMk/>
            <pc:sldMk cId="547638149" sldId="61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37216158" sldId="61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83209142" sldId="613"/>
        </pc:sldMkLst>
      </pc:sldChg>
      <pc:sldChg chg="addSp delSp modSp add mod modClrScheme chgLayout">
        <pc:chgData name="Cristian Chilipirea" userId="34ab170da5908fc4" providerId="LiveId" clId="{1740CB06-B491-48E7-B880-B5C37CA9ECBC}" dt="2021-03-10T22:55:30.066" v="137" actId="207"/>
        <pc:sldMkLst>
          <pc:docMk/>
          <pc:sldMk cId="3699323308" sldId="613"/>
        </pc:sldMkLst>
        <pc:spChg chg="add del mod ord">
          <ac:chgData name="Cristian Chilipirea" userId="34ab170da5908fc4" providerId="LiveId" clId="{1740CB06-B491-48E7-B880-B5C37CA9ECBC}" dt="2021-03-10T22:55:28.247" v="136" actId="478"/>
          <ac:spMkLst>
            <pc:docMk/>
            <pc:sldMk cId="3699323308" sldId="613"/>
            <ac:spMk id="2" creationId="{52A254F8-BC23-4DC0-8E13-F51AF777C5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9323308" sldId="61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0.066" v="137" actId="207"/>
          <ac:spMkLst>
            <pc:docMk/>
            <pc:sldMk cId="3699323308" sldId="61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37.555" v="139" actId="207"/>
        <pc:sldMkLst>
          <pc:docMk/>
          <pc:sldMk cId="2777553767" sldId="614"/>
        </pc:sldMkLst>
        <pc:spChg chg="add del mod ord">
          <ac:chgData name="Cristian Chilipirea" userId="34ab170da5908fc4" providerId="LiveId" clId="{1740CB06-B491-48E7-B880-B5C37CA9ECBC}" dt="2021-03-10T22:55:35.088" v="138" actId="478"/>
          <ac:spMkLst>
            <pc:docMk/>
            <pc:sldMk cId="2777553767" sldId="614"/>
            <ac:spMk id="2" creationId="{E24E922F-34AA-4493-8735-5AC609E6BBF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777553767" sldId="61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7.555" v="139" actId="207"/>
          <ac:spMkLst>
            <pc:docMk/>
            <pc:sldMk cId="2777553767" sldId="61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43.955" v="141" actId="207"/>
        <pc:sldMkLst>
          <pc:docMk/>
          <pc:sldMk cId="1985903460" sldId="615"/>
        </pc:sldMkLst>
        <pc:spChg chg="add del mod ord">
          <ac:chgData name="Cristian Chilipirea" userId="34ab170da5908fc4" providerId="LiveId" clId="{1740CB06-B491-48E7-B880-B5C37CA9ECBC}" dt="2021-03-10T22:55:41.704" v="140" actId="478"/>
          <ac:spMkLst>
            <pc:docMk/>
            <pc:sldMk cId="1985903460" sldId="615"/>
            <ac:spMk id="2" creationId="{369CE086-A6CF-489E-9448-CABF015F2CB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85903460" sldId="61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43.955" v="141" actId="207"/>
          <ac:spMkLst>
            <pc:docMk/>
            <pc:sldMk cId="1985903460" sldId="61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52.362" v="143" actId="207"/>
        <pc:sldMkLst>
          <pc:docMk/>
          <pc:sldMk cId="2620218381" sldId="616"/>
        </pc:sldMkLst>
        <pc:spChg chg="add del mod ord">
          <ac:chgData name="Cristian Chilipirea" userId="34ab170da5908fc4" providerId="LiveId" clId="{1740CB06-B491-48E7-B880-B5C37CA9ECBC}" dt="2021-03-10T22:55:49.547" v="142" actId="478"/>
          <ac:spMkLst>
            <pc:docMk/>
            <pc:sldMk cId="2620218381" sldId="616"/>
            <ac:spMk id="2" creationId="{14B71D3E-8323-4CBD-AAF5-5F3432E739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20218381" sldId="61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2.362" v="143" actId="207"/>
          <ac:spMkLst>
            <pc:docMk/>
            <pc:sldMk cId="2620218381" sldId="61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48847876" sldId="61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57.924" v="145" actId="478"/>
        <pc:sldMkLst>
          <pc:docMk/>
          <pc:sldMk cId="1636220163" sldId="617"/>
        </pc:sldMkLst>
        <pc:spChg chg="add del mod ord">
          <ac:chgData name="Cristian Chilipirea" userId="34ab170da5908fc4" providerId="LiveId" clId="{1740CB06-B491-48E7-B880-B5C37CA9ECBC}" dt="2021-03-10T22:55:57.924" v="145" actId="478"/>
          <ac:spMkLst>
            <pc:docMk/>
            <pc:sldMk cId="1636220163" sldId="617"/>
            <ac:spMk id="2" creationId="{220735F8-AB4C-484F-ADAE-18562E8446C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36220163" sldId="61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6.252" v="144" actId="207"/>
          <ac:spMkLst>
            <pc:docMk/>
            <pc:sldMk cId="1636220163" sldId="61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4.252" v="147" actId="478"/>
        <pc:sldMkLst>
          <pc:docMk/>
          <pc:sldMk cId="1260025266" sldId="618"/>
        </pc:sldMkLst>
        <pc:spChg chg="add del mod ord">
          <ac:chgData name="Cristian Chilipirea" userId="34ab170da5908fc4" providerId="LiveId" clId="{1740CB06-B491-48E7-B880-B5C37CA9ECBC}" dt="2021-03-10T22:56:04.252" v="147" actId="478"/>
          <ac:spMkLst>
            <pc:docMk/>
            <pc:sldMk cId="1260025266" sldId="618"/>
            <ac:spMk id="2" creationId="{42FCA605-0188-4BCC-9AC7-FF811368010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60025266" sldId="61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2.104" v="146" actId="207"/>
          <ac:spMkLst>
            <pc:docMk/>
            <pc:sldMk cId="1260025266" sldId="61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9.836" v="149" actId="478"/>
        <pc:sldMkLst>
          <pc:docMk/>
          <pc:sldMk cId="1535392577" sldId="619"/>
        </pc:sldMkLst>
        <pc:spChg chg="add del mod ord">
          <ac:chgData name="Cristian Chilipirea" userId="34ab170da5908fc4" providerId="LiveId" clId="{1740CB06-B491-48E7-B880-B5C37CA9ECBC}" dt="2021-03-10T22:56:09.836" v="149" actId="478"/>
          <ac:spMkLst>
            <pc:docMk/>
            <pc:sldMk cId="1535392577" sldId="619"/>
            <ac:spMk id="2" creationId="{908E62CF-DD76-479E-BAC7-629D698043E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35392577" sldId="61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7.870" v="148" actId="207"/>
          <ac:spMkLst>
            <pc:docMk/>
            <pc:sldMk cId="1535392577" sldId="61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16.436" v="151" actId="207"/>
        <pc:sldMkLst>
          <pc:docMk/>
          <pc:sldMk cId="2982334505" sldId="620"/>
        </pc:sldMkLst>
        <pc:spChg chg="add del mod ord">
          <ac:chgData name="Cristian Chilipirea" userId="34ab170da5908fc4" providerId="LiveId" clId="{1740CB06-B491-48E7-B880-B5C37CA9ECBC}" dt="2021-03-10T22:56:14.561" v="150" actId="478"/>
          <ac:spMkLst>
            <pc:docMk/>
            <pc:sldMk cId="2982334505" sldId="620"/>
            <ac:spMk id="2" creationId="{66D837F1-85A3-49C0-8420-F1647389336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82334505" sldId="62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16.436" v="151" actId="207"/>
          <ac:spMkLst>
            <pc:docMk/>
            <pc:sldMk cId="2982334505" sldId="62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55245931" sldId="62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8621425" sldId="621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2.954" v="153" actId="207"/>
        <pc:sldMkLst>
          <pc:docMk/>
          <pc:sldMk cId="4178164913" sldId="621"/>
        </pc:sldMkLst>
        <pc:spChg chg="add del mod ord">
          <ac:chgData name="Cristian Chilipirea" userId="34ab170da5908fc4" providerId="LiveId" clId="{1740CB06-B491-48E7-B880-B5C37CA9ECBC}" dt="2021-03-10T22:56:20.968" v="152" actId="478"/>
          <ac:spMkLst>
            <pc:docMk/>
            <pc:sldMk cId="4178164913" sldId="621"/>
            <ac:spMk id="2" creationId="{296357CC-4B81-4154-9BB1-F777EE4B2C6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178164913" sldId="62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2.954" v="153" actId="207"/>
          <ac:spMkLst>
            <pc:docMk/>
            <pc:sldMk cId="4178164913" sldId="62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989700" sldId="622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9.391" v="155" actId="478"/>
        <pc:sldMkLst>
          <pc:docMk/>
          <pc:sldMk cId="2829829877" sldId="622"/>
        </pc:sldMkLst>
        <pc:spChg chg="add del mod ord">
          <ac:chgData name="Cristian Chilipirea" userId="34ab170da5908fc4" providerId="LiveId" clId="{1740CB06-B491-48E7-B880-B5C37CA9ECBC}" dt="2021-03-10T22:56:29.391" v="155" actId="478"/>
          <ac:spMkLst>
            <pc:docMk/>
            <pc:sldMk cId="2829829877" sldId="622"/>
            <ac:spMk id="2" creationId="{4EFDCB4B-F40B-4FB5-96DC-4D63EE1E939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29829877" sldId="62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7.293" v="154" actId="207"/>
          <ac:spMkLst>
            <pc:docMk/>
            <pc:sldMk cId="2829829877" sldId="62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35.024" v="157" actId="478"/>
        <pc:sldMkLst>
          <pc:docMk/>
          <pc:sldMk cId="1066996635" sldId="623"/>
        </pc:sldMkLst>
        <pc:spChg chg="add del mod ord">
          <ac:chgData name="Cristian Chilipirea" userId="34ab170da5908fc4" providerId="LiveId" clId="{1740CB06-B491-48E7-B880-B5C37CA9ECBC}" dt="2021-03-10T22:56:35.024" v="157" actId="478"/>
          <ac:spMkLst>
            <pc:docMk/>
            <pc:sldMk cId="1066996635" sldId="623"/>
            <ac:spMk id="2" creationId="{CC90920A-F787-448A-A88D-D67B8E3DF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66996635" sldId="62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2.580" v="156" actId="207"/>
          <ac:spMkLst>
            <pc:docMk/>
            <pc:sldMk cId="1066996635" sldId="62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96181791" sldId="62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34983" sldId="624"/>
        </pc:sldMkLst>
      </pc:sldChg>
      <pc:sldChg chg="addSp delSp modSp add mod modClrScheme chgLayout">
        <pc:chgData name="Cristian Chilipirea" userId="34ab170da5908fc4" providerId="LiveId" clId="{1740CB06-B491-48E7-B880-B5C37CA9ECBC}" dt="2021-03-10T22:56:39.528" v="159" actId="478"/>
        <pc:sldMkLst>
          <pc:docMk/>
          <pc:sldMk cId="4228065725" sldId="624"/>
        </pc:sldMkLst>
        <pc:spChg chg="add del mod ord">
          <ac:chgData name="Cristian Chilipirea" userId="34ab170da5908fc4" providerId="LiveId" clId="{1740CB06-B491-48E7-B880-B5C37CA9ECBC}" dt="2021-03-10T22:56:39.528" v="159" actId="478"/>
          <ac:spMkLst>
            <pc:docMk/>
            <pc:sldMk cId="4228065725" sldId="624"/>
            <ac:spMk id="2" creationId="{1D715C9D-746D-4B13-AFAB-D365F98B67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228065725" sldId="62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7.806" v="158" actId="207"/>
          <ac:spMkLst>
            <pc:docMk/>
            <pc:sldMk cId="4228065725" sldId="62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44.311" v="161" actId="478"/>
        <pc:sldMkLst>
          <pc:docMk/>
          <pc:sldMk cId="3183625135" sldId="625"/>
        </pc:sldMkLst>
        <pc:spChg chg="add del mod ord">
          <ac:chgData name="Cristian Chilipirea" userId="34ab170da5908fc4" providerId="LiveId" clId="{1740CB06-B491-48E7-B880-B5C37CA9ECBC}" dt="2021-03-10T22:56:44.311" v="161" actId="478"/>
          <ac:spMkLst>
            <pc:docMk/>
            <pc:sldMk cId="3183625135" sldId="625"/>
            <ac:spMk id="2" creationId="{0AB650C5-CD14-4898-9C5F-60BD96D634B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83625135" sldId="62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2.773" v="160" actId="207"/>
          <ac:spMkLst>
            <pc:docMk/>
            <pc:sldMk cId="3183625135" sldId="62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18888551" sldId="625"/>
        </pc:sldMkLst>
      </pc:sldChg>
      <pc:sldChg chg="addSp delSp modSp add mod modClrScheme chgLayout">
        <pc:chgData name="Cristian Chilipirea" userId="34ab170da5908fc4" providerId="LiveId" clId="{1740CB06-B491-48E7-B880-B5C37CA9ECBC}" dt="2021-03-10T22:56:48.328" v="163" actId="478"/>
        <pc:sldMkLst>
          <pc:docMk/>
          <pc:sldMk cId="858363654" sldId="626"/>
        </pc:sldMkLst>
        <pc:spChg chg="add del mod ord">
          <ac:chgData name="Cristian Chilipirea" userId="34ab170da5908fc4" providerId="LiveId" clId="{1740CB06-B491-48E7-B880-B5C37CA9ECBC}" dt="2021-03-10T22:56:48.328" v="163" actId="478"/>
          <ac:spMkLst>
            <pc:docMk/>
            <pc:sldMk cId="858363654" sldId="626"/>
            <ac:spMk id="2" creationId="{8320B8BA-706A-4498-9264-13A7EC343CD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58363654" sldId="62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7.179" v="162" actId="207"/>
          <ac:spMkLst>
            <pc:docMk/>
            <pc:sldMk cId="858363654" sldId="62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97459120" sldId="62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83812" sldId="627"/>
        </pc:sldMkLst>
      </pc:sldChg>
      <pc:sldChg chg="addSp delSp modSp add mod modClrScheme chgLayout">
        <pc:chgData name="Cristian Chilipirea" userId="34ab170da5908fc4" providerId="LiveId" clId="{1740CB06-B491-48E7-B880-B5C37CA9ECBC}" dt="2021-03-10T22:56:53.964" v="165" actId="478"/>
        <pc:sldMkLst>
          <pc:docMk/>
          <pc:sldMk cId="1648907280" sldId="627"/>
        </pc:sldMkLst>
        <pc:spChg chg="add del mod ord">
          <ac:chgData name="Cristian Chilipirea" userId="34ab170da5908fc4" providerId="LiveId" clId="{1740CB06-B491-48E7-B880-B5C37CA9ECBC}" dt="2021-03-10T22:56:53.964" v="165" actId="478"/>
          <ac:spMkLst>
            <pc:docMk/>
            <pc:sldMk cId="1648907280" sldId="627"/>
            <ac:spMk id="2" creationId="{C0DD945E-B94E-4D53-881C-A7BB9A3CFDE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48907280" sldId="62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1.794" v="164" actId="207"/>
          <ac:spMkLst>
            <pc:docMk/>
            <pc:sldMk cId="1648907280" sldId="62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58.828" v="167" actId="478"/>
        <pc:sldMkLst>
          <pc:docMk/>
          <pc:sldMk cId="2421707044" sldId="628"/>
        </pc:sldMkLst>
        <pc:spChg chg="add del mod ord">
          <ac:chgData name="Cristian Chilipirea" userId="34ab170da5908fc4" providerId="LiveId" clId="{1740CB06-B491-48E7-B880-B5C37CA9ECBC}" dt="2021-03-10T22:56:58.828" v="167" actId="478"/>
          <ac:spMkLst>
            <pc:docMk/>
            <pc:sldMk cId="2421707044" sldId="628"/>
            <ac:spMk id="2" creationId="{2B5BC7E8-D821-44DF-9782-81805FB2C6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21707044" sldId="62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7.535" v="166" actId="207"/>
          <ac:spMkLst>
            <pc:docMk/>
            <pc:sldMk cId="2421707044" sldId="62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99807861" sldId="62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02.956" v="169" actId="478"/>
        <pc:sldMkLst>
          <pc:docMk/>
          <pc:sldMk cId="1011313958" sldId="629"/>
        </pc:sldMkLst>
        <pc:spChg chg="add del mod ord">
          <ac:chgData name="Cristian Chilipirea" userId="34ab170da5908fc4" providerId="LiveId" clId="{1740CB06-B491-48E7-B880-B5C37CA9ECBC}" dt="2021-03-10T22:57:02.956" v="169" actId="478"/>
          <ac:spMkLst>
            <pc:docMk/>
            <pc:sldMk cId="1011313958" sldId="629"/>
            <ac:spMk id="2" creationId="{DB4A3DA7-DB9F-4649-8FB3-27531352A958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11313958" sldId="62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1.462" v="168" actId="207"/>
          <ac:spMkLst>
            <pc:docMk/>
            <pc:sldMk cId="1011313958" sldId="629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72142653" sldId="630"/>
        </pc:sldMkLst>
      </pc:sldChg>
      <pc:sldChg chg="addSp delSp modSp add mod modClrScheme chgLayout">
        <pc:chgData name="Cristian Chilipirea" userId="34ab170da5908fc4" providerId="LiveId" clId="{1740CB06-B491-48E7-B880-B5C37CA9ECBC}" dt="2021-03-10T22:57:15.888" v="173" actId="478"/>
        <pc:sldMkLst>
          <pc:docMk/>
          <pc:sldMk cId="3693783994" sldId="630"/>
        </pc:sldMkLst>
        <pc:spChg chg="add del mod ord">
          <ac:chgData name="Cristian Chilipirea" userId="34ab170da5908fc4" providerId="LiveId" clId="{1740CB06-B491-48E7-B880-B5C37CA9ECBC}" dt="2021-03-10T22:57:15.888" v="173" actId="478"/>
          <ac:spMkLst>
            <pc:docMk/>
            <pc:sldMk cId="3693783994" sldId="630"/>
            <ac:spMk id="2" creationId="{C2E78495-B6C9-479E-A57B-B02288DD7B0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3783994" sldId="63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9.480" v="170" actId="207"/>
          <ac:spMkLst>
            <pc:docMk/>
            <pc:sldMk cId="3693783994" sldId="63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14.060" v="172" actId="478"/>
        <pc:sldMkLst>
          <pc:docMk/>
          <pc:sldMk cId="2091186788" sldId="631"/>
        </pc:sldMkLst>
        <pc:spChg chg="add del mod ord">
          <ac:chgData name="Cristian Chilipirea" userId="34ab170da5908fc4" providerId="LiveId" clId="{1740CB06-B491-48E7-B880-B5C37CA9ECBC}" dt="2021-03-10T22:57:14.060" v="172" actId="478"/>
          <ac:spMkLst>
            <pc:docMk/>
            <pc:sldMk cId="2091186788" sldId="631"/>
            <ac:spMk id="2" creationId="{847C0DE9-0985-4597-A52A-1C11A174C84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091186788" sldId="63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12.413" v="171" actId="207"/>
          <ac:spMkLst>
            <pc:docMk/>
            <pc:sldMk cId="2091186788" sldId="63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1000406" sldId="63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27518392" sldId="632"/>
        </pc:sldMkLst>
      </pc:sldChg>
      <pc:sldChg chg="addSp delSp modSp add mod modClrScheme chgLayout">
        <pc:chgData name="Cristian Chilipirea" userId="34ab170da5908fc4" providerId="LiveId" clId="{1740CB06-B491-48E7-B880-B5C37CA9ECBC}" dt="2021-03-10T22:57:24.184" v="177" actId="478"/>
        <pc:sldMkLst>
          <pc:docMk/>
          <pc:sldMk cId="3635869917" sldId="632"/>
        </pc:sldMkLst>
        <pc:spChg chg="add del mod ord">
          <ac:chgData name="Cristian Chilipirea" userId="34ab170da5908fc4" providerId="LiveId" clId="{1740CB06-B491-48E7-B880-B5C37CA9ECBC}" dt="2021-03-10T22:57:24.184" v="177" actId="478"/>
          <ac:spMkLst>
            <pc:docMk/>
            <pc:sldMk cId="3635869917" sldId="632"/>
            <ac:spMk id="2" creationId="{90EAA411-D279-47E5-B4D2-46CC587405E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35869917" sldId="63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2.163" v="176" actId="1076"/>
          <ac:spMkLst>
            <pc:docMk/>
            <pc:sldMk cId="3635869917" sldId="63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29.984" v="179" actId="478"/>
        <pc:sldMkLst>
          <pc:docMk/>
          <pc:sldMk cId="807767835" sldId="633"/>
        </pc:sldMkLst>
        <pc:spChg chg="add del mod ord">
          <ac:chgData name="Cristian Chilipirea" userId="34ab170da5908fc4" providerId="LiveId" clId="{1740CB06-B491-48E7-B880-B5C37CA9ECBC}" dt="2021-03-10T22:57:29.984" v="179" actId="478"/>
          <ac:spMkLst>
            <pc:docMk/>
            <pc:sldMk cId="807767835" sldId="633"/>
            <ac:spMk id="2" creationId="{2CC33D81-D68F-4F80-A9DB-8672F644A0A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7767835" sldId="63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8.146" v="178" actId="207"/>
          <ac:spMkLst>
            <pc:docMk/>
            <pc:sldMk cId="807767835" sldId="63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81444780" sldId="633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4.383" v="181" actId="478"/>
        <pc:sldMkLst>
          <pc:docMk/>
          <pc:sldMk cId="21447422" sldId="634"/>
        </pc:sldMkLst>
        <pc:spChg chg="add del mod ord">
          <ac:chgData name="Cristian Chilipirea" userId="34ab170da5908fc4" providerId="LiveId" clId="{1740CB06-B491-48E7-B880-B5C37CA9ECBC}" dt="2021-03-10T22:57:34.383" v="181" actId="478"/>
          <ac:spMkLst>
            <pc:docMk/>
            <pc:sldMk cId="21447422" sldId="634"/>
            <ac:spMk id="2" creationId="{94157524-8F5E-4F24-B82F-5A95534E9B8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447422" sldId="63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2.724" v="180" actId="207"/>
          <ac:spMkLst>
            <pc:docMk/>
            <pc:sldMk cId="21447422" sldId="63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322367" sldId="635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9.127" v="183" actId="478"/>
        <pc:sldMkLst>
          <pc:docMk/>
          <pc:sldMk cId="2569742237" sldId="635"/>
        </pc:sldMkLst>
        <pc:spChg chg="add del mod ord">
          <ac:chgData name="Cristian Chilipirea" userId="34ab170da5908fc4" providerId="LiveId" clId="{1740CB06-B491-48E7-B880-B5C37CA9ECBC}" dt="2021-03-10T22:57:39.127" v="183" actId="478"/>
          <ac:spMkLst>
            <pc:docMk/>
            <pc:sldMk cId="2569742237" sldId="635"/>
            <ac:spMk id="2" creationId="{CEFA6593-C6B2-4985-A659-C7F435125CC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569742237" sldId="63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7.541" v="182" actId="207"/>
          <ac:spMkLst>
            <pc:docMk/>
            <pc:sldMk cId="256974223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4:49.464" v="126" actId="478"/>
        <pc:sldMkLst>
          <pc:docMk/>
          <pc:sldMk cId="2308422018" sldId="636"/>
        </pc:sldMkLst>
        <pc:spChg chg="add del mod ord">
          <ac:chgData name="Cristian Chilipirea" userId="34ab170da5908fc4" providerId="LiveId" clId="{1740CB06-B491-48E7-B880-B5C37CA9ECBC}" dt="2021-03-10T22:54:49.464" v="126" actId="478"/>
          <ac:spMkLst>
            <pc:docMk/>
            <pc:sldMk cId="2308422018" sldId="636"/>
            <ac:spMk id="2" creationId="{2296DDBA-EB40-4D42-88CE-92873C16D4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08422018" sldId="63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45.784" v="125" actId="207"/>
          <ac:spMkLst>
            <pc:docMk/>
            <pc:sldMk cId="2308422018" sldId="63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1028989" sldId="636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4.800" v="185" actId="478"/>
        <pc:sldMkLst>
          <pc:docMk/>
          <pc:sldMk cId="3536319565" sldId="637"/>
        </pc:sldMkLst>
        <pc:spChg chg="add del mod ord">
          <ac:chgData name="Cristian Chilipirea" userId="34ab170da5908fc4" providerId="LiveId" clId="{1740CB06-B491-48E7-B880-B5C37CA9ECBC}" dt="2021-03-10T22:57:44.800" v="185" actId="478"/>
          <ac:spMkLst>
            <pc:docMk/>
            <pc:sldMk cId="3536319565" sldId="637"/>
            <ac:spMk id="3" creationId="{9FFAF8EC-FC0A-4BB8-97D9-211E1E70F24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536319565" sldId="63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2.379" v="184" actId="207"/>
          <ac:spMkLst>
            <pc:docMk/>
            <pc:sldMk cId="3536319565" sldId="63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26788139" sldId="63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621829694" sldId="63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9.172" v="187" actId="478"/>
        <pc:sldMkLst>
          <pc:docMk/>
          <pc:sldMk cId="3864521277" sldId="638"/>
        </pc:sldMkLst>
        <pc:spChg chg="add del mod ord">
          <ac:chgData name="Cristian Chilipirea" userId="34ab170da5908fc4" providerId="LiveId" clId="{1740CB06-B491-48E7-B880-B5C37CA9ECBC}" dt="2021-03-10T22:57:49.172" v="187" actId="478"/>
          <ac:spMkLst>
            <pc:docMk/>
            <pc:sldMk cId="3864521277" sldId="638"/>
            <ac:spMk id="2" creationId="{F17721A1-111C-4BF8-9259-D542F400D7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64521277" sldId="63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7.846" v="186" actId="207"/>
          <ac:spMkLst>
            <pc:docMk/>
            <pc:sldMk cId="3864521277" sldId="63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11602423" sldId="639"/>
        </pc:sldMkLst>
      </pc:sldChg>
      <pc:sldChg chg="addSp delSp modSp add mod modClrScheme chgLayout">
        <pc:chgData name="Cristian Chilipirea" userId="34ab170da5908fc4" providerId="LiveId" clId="{1740CB06-B491-48E7-B880-B5C37CA9ECBC}" dt="2021-03-10T23:00:31.692" v="238" actId="478"/>
        <pc:sldMkLst>
          <pc:docMk/>
          <pc:sldMk cId="3940797064" sldId="639"/>
        </pc:sldMkLst>
        <pc:spChg chg="mod ord">
          <ac:chgData name="Cristian Chilipirea" userId="34ab170da5908fc4" providerId="LiveId" clId="{1740CB06-B491-48E7-B880-B5C37CA9ECBC}" dt="2021-03-10T23:00:27.653" v="237" actId="207"/>
          <ac:spMkLst>
            <pc:docMk/>
            <pc:sldMk cId="3940797064" sldId="639"/>
            <ac:spMk id="2" creationId="{0CD3876F-D110-4A75-A94E-DC1E4C7E630F}"/>
          </ac:spMkLst>
        </pc:spChg>
        <pc:spChg chg="add del mod ord">
          <ac:chgData name="Cristian Chilipirea" userId="34ab170da5908fc4" providerId="LiveId" clId="{1740CB06-B491-48E7-B880-B5C37CA9ECBC}" dt="2021-03-10T23:00:31.692" v="238" actId="478"/>
          <ac:spMkLst>
            <pc:docMk/>
            <pc:sldMk cId="3940797064" sldId="639"/>
            <ac:spMk id="3" creationId="{078DA35A-5E35-4FCA-B071-A31554E345E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40797064" sldId="639"/>
            <ac:spMk id="4" creationId="{04C66340-06BE-4387-91E5-E78592ED6C6A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5127372" sldId="640"/>
        </pc:sldMkLst>
      </pc:sldChg>
      <pc:sldChg chg="addSp modSp add mod modClrScheme chgLayout">
        <pc:chgData name="Cristian Chilipirea" userId="34ab170da5908fc4" providerId="LiveId" clId="{1740CB06-B491-48E7-B880-B5C37CA9ECBC}" dt="2021-03-10T23:00:23.981" v="236" actId="207"/>
        <pc:sldMkLst>
          <pc:docMk/>
          <pc:sldMk cId="1023899356" sldId="640"/>
        </pc:sldMkLst>
        <pc:spChg chg="mod ord">
          <ac:chgData name="Cristian Chilipirea" userId="34ab170da5908fc4" providerId="LiveId" clId="{1740CB06-B491-48E7-B880-B5C37CA9ECBC}" dt="2021-03-10T23:00:23.981" v="236" actId="207"/>
          <ac:spMkLst>
            <pc:docMk/>
            <pc:sldMk cId="1023899356" sldId="640"/>
            <ac:spMk id="2" creationId="{55CE6119-8E02-4B40-8637-D5E74B38D2A9}"/>
          </ac:spMkLst>
        </pc:spChg>
        <pc:spChg chg="add 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3" creationId="{23BA9F77-F72E-4B62-8571-B3744C3DD7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4" creationId="{22981FF1-31F7-4EF7-A148-6204750EFD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32351751" sldId="64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5082225" sldId="64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78945643" sldId="64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21855409" sldId="64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63287891" sldId="64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43629112" sldId="64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521925495" sldId="647"/>
        </pc:sldMkLst>
      </pc:sldChg>
      <pc:sldChg chg="addSp delSp modSp new mod">
        <pc:chgData name="Cristian Chilipirea" userId="34ab170da5908fc4" providerId="LiveId" clId="{1740CB06-B491-48E7-B880-B5C37CA9ECBC}" dt="2021-03-24T01:18:19.651" v="703" actId="478"/>
        <pc:sldMkLst>
          <pc:docMk/>
          <pc:sldMk cId="823455349" sldId="679"/>
        </pc:sldMkLst>
        <pc:spChg chg="mod">
          <ac:chgData name="Cristian Chilipirea" userId="34ab170da5908fc4" providerId="LiveId" clId="{1740CB06-B491-48E7-B880-B5C37CA9ECBC}" dt="2021-03-24T01:12:51.565" v="631" actId="207"/>
          <ac:spMkLst>
            <pc:docMk/>
            <pc:sldMk cId="823455349" sldId="679"/>
            <ac:spMk id="3" creationId="{146B61D0-5130-4ACA-B1EB-0D66937485E1}"/>
          </ac:spMkLst>
        </pc:spChg>
        <pc:spChg chg="del">
          <ac:chgData name="Cristian Chilipirea" userId="34ab170da5908fc4" providerId="LiveId" clId="{1740CB06-B491-48E7-B880-B5C37CA9ECBC}" dt="2021-03-24T01:14:55.117" v="632" actId="478"/>
          <ac:spMkLst>
            <pc:docMk/>
            <pc:sldMk cId="823455349" sldId="679"/>
            <ac:spMk id="4" creationId="{C6184C31-0E63-4DDC-8542-616EF3E21CC0}"/>
          </ac:spMkLst>
        </pc:spChg>
        <pc:spChg chg="add mod">
          <ac:chgData name="Cristian Chilipirea" userId="34ab170da5908fc4" providerId="LiveId" clId="{1740CB06-B491-48E7-B880-B5C37CA9ECBC}" dt="2021-03-24T01:14:58.380" v="634" actId="1076"/>
          <ac:spMkLst>
            <pc:docMk/>
            <pc:sldMk cId="823455349" sldId="679"/>
            <ac:spMk id="5" creationId="{BEB84537-0ABC-4BB2-A480-6E694103408C}"/>
          </ac:spMkLst>
        </pc:spChg>
        <pc:spChg chg="add del mod">
          <ac:chgData name="Cristian Chilipirea" userId="34ab170da5908fc4" providerId="LiveId" clId="{1740CB06-B491-48E7-B880-B5C37CA9ECBC}" dt="2021-03-24T01:18:19.651" v="703" actId="478"/>
          <ac:spMkLst>
            <pc:docMk/>
            <pc:sldMk cId="823455349" sldId="679"/>
            <ac:spMk id="6" creationId="{13870363-A5B8-4CDF-B497-57DB3137D23E}"/>
          </ac:spMkLst>
        </pc:spChg>
        <pc:spChg chg="add mod">
          <ac:chgData name="Cristian Chilipirea" userId="34ab170da5908fc4" providerId="LiveId" clId="{1740CB06-B491-48E7-B880-B5C37CA9ECBC}" dt="2021-03-24T01:17:03.380" v="672" actId="1076"/>
          <ac:spMkLst>
            <pc:docMk/>
            <pc:sldMk cId="823455349" sldId="679"/>
            <ac:spMk id="7" creationId="{9CF49B90-0AB7-4D77-A572-62C311F1FA51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8" creationId="{71143BAC-1D4B-4A0A-B512-97559B8CE7C0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9" creationId="{960B9D0B-5032-4FD8-BB33-DEBA1647817B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0" creationId="{1036FA6C-955D-401E-A092-D521F07F1E7D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1" creationId="{7B25DA2C-596E-4027-85F3-2E30AE565686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15" creationId="{54AE1393-1E5F-46A4-A8B5-EDCDD0E20E8D}"/>
          </ac:spMkLst>
        </pc:spChg>
        <pc:spChg chg="add mod">
          <ac:chgData name="Cristian Chilipirea" userId="34ab170da5908fc4" providerId="LiveId" clId="{1740CB06-B491-48E7-B880-B5C37CA9ECBC}" dt="2021-03-24T01:17:17.124" v="683" actId="1076"/>
          <ac:spMkLst>
            <pc:docMk/>
            <pc:sldMk cId="823455349" sldId="679"/>
            <ac:spMk id="17" creationId="{3DA9BB33-8F45-4D26-980D-03FEF50512D4}"/>
          </ac:spMkLst>
        </pc:spChg>
        <pc:spChg chg="add del mod">
          <ac:chgData name="Cristian Chilipirea" userId="34ab170da5908fc4" providerId="LiveId" clId="{1740CB06-B491-48E7-B880-B5C37CA9ECBC}" dt="2021-03-24T01:17:27.526" v="685" actId="478"/>
          <ac:spMkLst>
            <pc:docMk/>
            <pc:sldMk cId="823455349" sldId="679"/>
            <ac:spMk id="18" creationId="{64EA9786-CE4E-4DA0-8912-F49422C9B1DE}"/>
          </ac:spMkLst>
        </pc:spChg>
        <pc:spChg chg="add mod">
          <ac:chgData name="Cristian Chilipirea" userId="34ab170da5908fc4" providerId="LiveId" clId="{1740CB06-B491-48E7-B880-B5C37CA9ECBC}" dt="2021-03-24T01:17:22.797" v="684" actId="20577"/>
          <ac:spMkLst>
            <pc:docMk/>
            <pc:sldMk cId="823455349" sldId="679"/>
            <ac:spMk id="23" creationId="{AC7ABED1-4B16-4E29-8254-A6ADD96B275E}"/>
          </ac:spMkLst>
        </pc:spChg>
        <pc:spChg chg="add del mod">
          <ac:chgData name="Cristian Chilipirea" userId="34ab170da5908fc4" providerId="LiveId" clId="{1740CB06-B491-48E7-B880-B5C37CA9ECBC}" dt="2021-03-24T01:16:43.426" v="664" actId="478"/>
          <ac:spMkLst>
            <pc:docMk/>
            <pc:sldMk cId="823455349" sldId="679"/>
            <ac:spMk id="24" creationId="{4A2AE8F6-FA0E-483C-8759-7C5F3C8BE03F}"/>
          </ac:spMkLst>
        </pc:spChg>
        <pc:spChg chg="add del mod">
          <ac:chgData name="Cristian Chilipirea" userId="34ab170da5908fc4" providerId="LiveId" clId="{1740CB06-B491-48E7-B880-B5C37CA9ECBC}" dt="2021-03-24T01:16:49.786" v="668" actId="478"/>
          <ac:spMkLst>
            <pc:docMk/>
            <pc:sldMk cId="823455349" sldId="679"/>
            <ac:spMk id="25" creationId="{2558DD6D-F6E7-47EE-ADEF-BB531AF97130}"/>
          </ac:spMkLst>
        </pc:spChg>
        <pc:spChg chg="add del mod">
          <ac:chgData name="Cristian Chilipirea" userId="34ab170da5908fc4" providerId="LiveId" clId="{1740CB06-B491-48E7-B880-B5C37CA9ECBC}" dt="2021-03-24T01:16:48.738" v="667" actId="478"/>
          <ac:spMkLst>
            <pc:docMk/>
            <pc:sldMk cId="823455349" sldId="679"/>
            <ac:spMk id="27" creationId="{E6B1CE1D-2EC7-4C79-A4BA-5CDB228483FC}"/>
          </ac:spMkLst>
        </pc:spChg>
        <pc:spChg chg="add del mod">
          <ac:chgData name="Cristian Chilipirea" userId="34ab170da5908fc4" providerId="LiveId" clId="{1740CB06-B491-48E7-B880-B5C37CA9ECBC}" dt="2021-03-24T01:16:55.610" v="671" actId="478"/>
          <ac:spMkLst>
            <pc:docMk/>
            <pc:sldMk cId="823455349" sldId="679"/>
            <ac:spMk id="28" creationId="{37870BD2-8B34-44A6-9D22-5320D639F3EB}"/>
          </ac:spMkLst>
        </pc:spChg>
        <pc:spChg chg="add del mod">
          <ac:chgData name="Cristian Chilipirea" userId="34ab170da5908fc4" providerId="LiveId" clId="{1740CB06-B491-48E7-B880-B5C37CA9ECBC}" dt="2021-03-24T01:17:58.383" v="696" actId="478"/>
          <ac:spMkLst>
            <pc:docMk/>
            <pc:sldMk cId="823455349" sldId="679"/>
            <ac:spMk id="29" creationId="{6A44574E-D897-452A-9224-63F002E5CA03}"/>
          </ac:spMkLst>
        </pc:spChg>
        <pc:spChg chg="add del mod">
          <ac:chgData name="Cristian Chilipirea" userId="34ab170da5908fc4" providerId="LiveId" clId="{1740CB06-B491-48E7-B880-B5C37CA9ECBC}" dt="2021-03-24T01:17:44.623" v="692" actId="478"/>
          <ac:spMkLst>
            <pc:docMk/>
            <pc:sldMk cId="823455349" sldId="679"/>
            <ac:spMk id="30" creationId="{4E4A18C3-EF1B-42DD-80CA-0B89DA10CC64}"/>
          </ac:spMkLst>
        </pc:spChg>
        <pc:spChg chg="add mod">
          <ac:chgData name="Cristian Chilipirea" userId="34ab170da5908fc4" providerId="LiveId" clId="{1740CB06-B491-48E7-B880-B5C37CA9ECBC}" dt="2021-03-24T01:17:39.339" v="689" actId="1076"/>
          <ac:spMkLst>
            <pc:docMk/>
            <pc:sldMk cId="823455349" sldId="679"/>
            <ac:spMk id="31" creationId="{E3C58AA7-70E9-4674-BECD-1DFCDC2DDC03}"/>
          </ac:spMkLst>
        </pc:spChg>
        <pc:spChg chg="add mod">
          <ac:chgData name="Cristian Chilipirea" userId="34ab170da5908fc4" providerId="LiveId" clId="{1740CB06-B491-48E7-B880-B5C37CA9ECBC}" dt="2021-03-24T01:17:55.778" v="695" actId="688"/>
          <ac:spMkLst>
            <pc:docMk/>
            <pc:sldMk cId="823455349" sldId="679"/>
            <ac:spMk id="32" creationId="{FB3530BB-F496-4BCE-9F7D-82F886434032}"/>
          </ac:spMkLst>
        </pc:spChg>
        <pc:spChg chg="add mod">
          <ac:chgData name="Cristian Chilipirea" userId="34ab170da5908fc4" providerId="LiveId" clId="{1740CB06-B491-48E7-B880-B5C37CA9ECBC}" dt="2021-03-24T01:18:06.645" v="700" actId="688"/>
          <ac:spMkLst>
            <pc:docMk/>
            <pc:sldMk cId="823455349" sldId="679"/>
            <ac:spMk id="33" creationId="{E8760464-0A09-402C-88EB-CBB3ACD6BC64}"/>
          </ac:spMkLst>
        </pc:sp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2" creationId="{8175A2B7-3D95-44D5-9516-133FBA2EE032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3" creationId="{D266560A-3C5E-4A6F-A2B3-473578D3CE4F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4" creationId="{B5145AEF-4617-47CB-9DAC-FF9D618AADD8}"/>
          </ac:cxnSpMkLst>
        </pc:cxnChg>
        <pc:cxnChg chg="add del mod">
          <ac:chgData name="Cristian Chilipirea" userId="34ab170da5908fc4" providerId="LiveId" clId="{1740CB06-B491-48E7-B880-B5C37CA9ECBC}" dt="2021-03-24T01:16:50.650" v="669" actId="478"/>
          <ac:cxnSpMkLst>
            <pc:docMk/>
            <pc:sldMk cId="823455349" sldId="679"/>
            <ac:cxnSpMk id="16" creationId="{19ECFAB8-0253-4446-BE38-B1451F4DEFBB}"/>
          </ac:cxnSpMkLst>
        </pc:cxnChg>
        <pc:cxnChg chg="add del mod">
          <ac:chgData name="Cristian Chilipirea" userId="34ab170da5908fc4" providerId="LiveId" clId="{1740CB06-B491-48E7-B880-B5C37CA9ECBC}" dt="2021-03-24T01:16:44.210" v="665" actId="478"/>
          <ac:cxnSpMkLst>
            <pc:docMk/>
            <pc:sldMk cId="823455349" sldId="679"/>
            <ac:cxnSpMk id="19" creationId="{F2FADDA2-F2B3-4FB6-8DA7-6CC4986E6FC8}"/>
          </ac:cxnSpMkLst>
        </pc:cxnChg>
        <pc:cxnChg chg="add del mod">
          <ac:chgData name="Cristian Chilipirea" userId="34ab170da5908fc4" providerId="LiveId" clId="{1740CB06-B491-48E7-B880-B5C37CA9ECBC}" dt="2021-03-24T01:16:53.635" v="670" actId="478"/>
          <ac:cxnSpMkLst>
            <pc:docMk/>
            <pc:sldMk cId="823455349" sldId="679"/>
            <ac:cxnSpMk id="20" creationId="{34EED4A0-D331-4FF3-B0DC-D3B7D3971015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1" creationId="{37B42D18-0F57-4E14-A3DF-08BF6B6EBB3F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2" creationId="{617A0FC6-0426-447F-862C-E860BF6D4D28}"/>
          </ac:cxnSpMkLst>
        </pc:cxnChg>
        <pc:cxnChg chg="add del mod">
          <ac:chgData name="Cristian Chilipirea" userId="34ab170da5908fc4" providerId="LiveId" clId="{1740CB06-B491-48E7-B880-B5C37CA9ECBC}" dt="2021-03-24T01:16:45.034" v="666" actId="478"/>
          <ac:cxnSpMkLst>
            <pc:docMk/>
            <pc:sldMk cId="823455349" sldId="679"/>
            <ac:cxnSpMk id="26" creationId="{089F98AA-24F7-45ED-B204-6F484AA78908}"/>
          </ac:cxnSpMkLst>
        </pc:cxnChg>
      </pc:sldChg>
      <pc:sldChg chg="addSp modSp add mod">
        <pc:chgData name="Cristian Chilipirea" userId="34ab170da5908fc4" providerId="LiveId" clId="{1740CB06-B491-48E7-B880-B5C37CA9ECBC}" dt="2021-03-24T01:23:32.967" v="744" actId="1076"/>
        <pc:sldMkLst>
          <pc:docMk/>
          <pc:sldMk cId="2400185138" sldId="680"/>
        </pc:sldMkLst>
        <pc:spChg chg="add 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4" creationId="{F085D26D-5A69-429C-9651-21A4BA6744DC}"/>
          </ac:spMkLst>
        </pc:spChg>
        <pc:spChg chg="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6" creationId="{13870363-A5B8-4CDF-B497-57DB3137D23E}"/>
          </ac:spMkLst>
        </pc:spChg>
      </pc:sldChg>
      <pc:sldChg chg="addSp modSp new mod chgLayout">
        <pc:chgData name="Cristian Chilipirea" userId="34ab170da5908fc4" providerId="LiveId" clId="{1740CB06-B491-48E7-B880-B5C37CA9ECBC}" dt="2021-03-24T01:44:30.025" v="1034" actId="20577"/>
        <pc:sldMkLst>
          <pc:docMk/>
          <pc:sldMk cId="448277466" sldId="681"/>
        </pc:sldMkLst>
        <pc:spChg chg="mod ord">
          <ac:chgData name="Cristian Chilipirea" userId="34ab170da5908fc4" providerId="LiveId" clId="{1740CB06-B491-48E7-B880-B5C37CA9ECBC}" dt="2021-03-24T01:24:08.149" v="766" actId="700"/>
          <ac:spMkLst>
            <pc:docMk/>
            <pc:sldMk cId="448277466" sldId="681"/>
            <ac:spMk id="2" creationId="{8425FEF5-9BA2-4FF1-B3DC-F1F96AB03188}"/>
          </ac:spMkLst>
        </pc:spChg>
        <pc:spChg chg="mod ord">
          <ac:chgData name="Cristian Chilipirea" userId="34ab170da5908fc4" providerId="LiveId" clId="{1740CB06-B491-48E7-B880-B5C37CA9ECBC}" dt="2021-03-24T01:38:34.677" v="1003" actId="20577"/>
          <ac:spMkLst>
            <pc:docMk/>
            <pc:sldMk cId="448277466" sldId="681"/>
            <ac:spMk id="3" creationId="{7C712288-3C3F-4060-B71E-15B92B802D3D}"/>
          </ac:spMkLst>
        </pc:spChg>
        <pc:spChg chg="mod ord">
          <ac:chgData name="Cristian Chilipirea" userId="34ab170da5908fc4" providerId="LiveId" clId="{1740CB06-B491-48E7-B880-B5C37CA9ECBC}" dt="2021-03-24T01:44:30.025" v="1034" actId="20577"/>
          <ac:spMkLst>
            <pc:docMk/>
            <pc:sldMk cId="448277466" sldId="681"/>
            <ac:spMk id="4" creationId="{915538CD-B1E2-4238-9EF3-193CDFE6E379}"/>
          </ac:spMkLst>
        </pc:spChg>
        <pc:picChg chg="add mod">
          <ac:chgData name="Cristian Chilipirea" userId="34ab170da5908fc4" providerId="LiveId" clId="{1740CB06-B491-48E7-B880-B5C37CA9ECBC}" dt="2021-03-24T01:29:28.516" v="937" actId="1076"/>
          <ac:picMkLst>
            <pc:docMk/>
            <pc:sldMk cId="448277466" sldId="681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28:37.031" v="928" actId="1076"/>
          <ac:picMkLst>
            <pc:docMk/>
            <pc:sldMk cId="448277466" sldId="681"/>
            <ac:picMk id="1026" creationId="{2A0A0D9C-2A19-4B46-BF1B-E4B7E2222DF1}"/>
          </ac:picMkLst>
        </pc:picChg>
      </pc:sldChg>
      <pc:sldChg chg="addSp delSp modSp add mod">
        <pc:chgData name="Cristian Chilipirea" userId="34ab170da5908fc4" providerId="LiveId" clId="{1740CB06-B491-48E7-B880-B5C37CA9ECBC}" dt="2021-03-24T01:36:39.340" v="980" actId="20577"/>
        <pc:sldMkLst>
          <pc:docMk/>
          <pc:sldMk cId="728390137" sldId="682"/>
        </pc:sldMkLst>
        <pc:spChg chg="mod">
          <ac:chgData name="Cristian Chilipirea" userId="34ab170da5908fc4" providerId="LiveId" clId="{1740CB06-B491-48E7-B880-B5C37CA9ECBC}" dt="2021-03-24T01:36:39.340" v="980" actId="20577"/>
          <ac:spMkLst>
            <pc:docMk/>
            <pc:sldMk cId="728390137" sldId="682"/>
            <ac:spMk id="2" creationId="{E0E74A9E-AA67-4408-8F5A-83323337430C}"/>
          </ac:spMkLst>
        </pc:spChg>
        <pc:spChg chg="del">
          <ac:chgData name="Cristian Chilipirea" userId="34ab170da5908fc4" providerId="LiveId" clId="{1740CB06-B491-48E7-B880-B5C37CA9ECBC}" dt="2021-03-24T01:30:05.511" v="940" actId="478"/>
          <ac:spMkLst>
            <pc:docMk/>
            <pc:sldMk cId="728390137" sldId="682"/>
            <ac:spMk id="4" creationId="{C92E03AB-8453-4035-BEFF-91D1C8758BA7}"/>
          </ac:spMkLst>
        </pc:spChg>
        <pc:graphicFrameChg chg="add del mod">
          <ac:chgData name="Cristian Chilipirea" userId="34ab170da5908fc4" providerId="LiveId" clId="{1740CB06-B491-48E7-B880-B5C37CA9ECBC}" dt="2021-03-24T01:32:23.162" v="947"/>
          <ac:graphicFrameMkLst>
            <pc:docMk/>
            <pc:sldMk cId="728390137" sldId="682"/>
            <ac:graphicFrameMk id="8" creationId="{97F8BB2E-BF3A-43E7-B240-F1557CF4F0D1}"/>
          </ac:graphicFrameMkLst>
        </pc:graphicFrameChg>
        <pc:graphicFrameChg chg="add del mod">
          <ac:chgData name="Cristian Chilipirea" userId="34ab170da5908fc4" providerId="LiveId" clId="{1740CB06-B491-48E7-B880-B5C37CA9ECBC}" dt="2021-03-24T01:32:27.447" v="949"/>
          <ac:graphicFrameMkLst>
            <pc:docMk/>
            <pc:sldMk cId="728390137" sldId="682"/>
            <ac:graphicFrameMk id="9" creationId="{FD610AEB-0830-4EF8-BD6C-844073159B9B}"/>
          </ac:graphicFrameMkLst>
        </pc:graphicFrameChg>
        <pc:graphicFrameChg chg="add del mod">
          <ac:chgData name="Cristian Chilipirea" userId="34ab170da5908fc4" providerId="LiveId" clId="{1740CB06-B491-48E7-B880-B5C37CA9ECBC}" dt="2021-03-24T01:32:35.742" v="953"/>
          <ac:graphicFrameMkLst>
            <pc:docMk/>
            <pc:sldMk cId="728390137" sldId="682"/>
            <ac:graphicFrameMk id="10" creationId="{177C3FC9-89F7-4F98-806C-131DF4898464}"/>
          </ac:graphicFrameMkLst>
        </pc:graphicFrameChg>
        <pc:picChg chg="add mod">
          <ac:chgData name="Cristian Chilipirea" userId="34ab170da5908fc4" providerId="LiveId" clId="{1740CB06-B491-48E7-B880-B5C37CA9ECBC}" dt="2021-03-24T01:30:11.053" v="945" actId="1076"/>
          <ac:picMkLst>
            <pc:docMk/>
            <pc:sldMk cId="728390137" sldId="682"/>
            <ac:picMk id="6" creationId="{167DDC1C-0CF0-45DE-A186-4E27A685E783}"/>
          </ac:picMkLst>
        </pc:picChg>
        <pc:picChg chg="add mod">
          <ac:chgData name="Cristian Chilipirea" userId="34ab170da5908fc4" providerId="LiveId" clId="{1740CB06-B491-48E7-B880-B5C37CA9ECBC}" dt="2021-03-24T01:33:40.770" v="961" actId="14100"/>
          <ac:picMkLst>
            <pc:docMk/>
            <pc:sldMk cId="728390137" sldId="682"/>
            <ac:picMk id="12" creationId="{81A4D36A-4CE0-4E47-BBC2-64DF7B7D5190}"/>
          </ac:picMkLst>
        </pc:picChg>
      </pc:sldChg>
      <pc:sldChg chg="addSp delSp modSp add mod addCm">
        <pc:chgData name="Cristian Chilipirea" userId="34ab170da5908fc4" providerId="LiveId" clId="{1740CB06-B491-48E7-B880-B5C37CA9ECBC}" dt="2021-03-24T01:49:00.326" v="1099" actId="1076"/>
        <pc:sldMkLst>
          <pc:docMk/>
          <pc:sldMk cId="1056546612" sldId="683"/>
        </pc:sldMkLst>
        <pc:spChg chg="mod">
          <ac:chgData name="Cristian Chilipirea" userId="34ab170da5908fc4" providerId="LiveId" clId="{1740CB06-B491-48E7-B880-B5C37CA9ECBC}" dt="2021-03-24T01:48:35.221" v="1094" actId="27636"/>
          <ac:spMkLst>
            <pc:docMk/>
            <pc:sldMk cId="1056546612" sldId="683"/>
            <ac:spMk id="3" creationId="{7C712288-3C3F-4060-B71E-15B92B802D3D}"/>
          </ac:spMkLst>
        </pc:spChg>
        <pc:spChg chg="del mod">
          <ac:chgData name="Cristian Chilipirea" userId="34ab170da5908fc4" providerId="LiveId" clId="{1740CB06-B491-48E7-B880-B5C37CA9ECBC}" dt="2021-03-24T01:46:55.593" v="1054" actId="478"/>
          <ac:spMkLst>
            <pc:docMk/>
            <pc:sldMk cId="1056546612" sldId="683"/>
            <ac:spMk id="4" creationId="{915538CD-B1E2-4238-9EF3-193CDFE6E379}"/>
          </ac:spMkLst>
        </pc:spChg>
        <pc:spChg chg="add del mod">
          <ac:chgData name="Cristian Chilipirea" userId="34ab170da5908fc4" providerId="LiveId" clId="{1740CB06-B491-48E7-B880-B5C37CA9ECBC}" dt="2021-03-24T01:46:57.274" v="1055" actId="478"/>
          <ac:spMkLst>
            <pc:docMk/>
            <pc:sldMk cId="1056546612" sldId="683"/>
            <ac:spMk id="7" creationId="{AD1C5699-3E46-45E8-986B-0CA3716D41F0}"/>
          </ac:spMkLst>
        </pc:spChg>
        <pc:spChg chg="add mod">
          <ac:chgData name="Cristian Chilipirea" userId="34ab170da5908fc4" providerId="LiveId" clId="{1740CB06-B491-48E7-B880-B5C37CA9ECBC}" dt="2021-03-24T01:48:03.650" v="1092" actId="20577"/>
          <ac:spMkLst>
            <pc:docMk/>
            <pc:sldMk cId="1056546612" sldId="683"/>
            <ac:spMk id="10" creationId="{AEB09345-EFBF-4441-AC4F-4AB69DD435B7}"/>
          </ac:spMkLst>
        </pc:sp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47:22.771" v="1064" actId="1076"/>
          <ac:picMkLst>
            <pc:docMk/>
            <pc:sldMk cId="1056546612" sldId="683"/>
            <ac:picMk id="9" creationId="{58CDCC5F-43FB-4FC9-BF8B-BD31C516F56D}"/>
          </ac:picMkLst>
        </pc:picChg>
        <pc:picChg chg="add mod">
          <ac:chgData name="Cristian Chilipirea" userId="34ab170da5908fc4" providerId="LiveId" clId="{1740CB06-B491-48E7-B880-B5C37CA9ECBC}" dt="2021-03-24T01:49:00.326" v="1099" actId="1076"/>
          <ac:picMkLst>
            <pc:docMk/>
            <pc:sldMk cId="1056546612" sldId="683"/>
            <ac:picMk id="12" creationId="{C0BD7CE7-FDC6-4E67-8AF7-122CEB9030E4}"/>
          </ac:picMkLst>
        </pc:pic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1026" creationId="{2A0A0D9C-2A19-4B46-BF1B-E4B7E2222DF1}"/>
          </ac:picMkLst>
        </pc:picChg>
      </pc:sld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D7DA5927-D473-4AEE-8BEF-0909585F6886}"/>
    <pc:docChg chg="undo custSel addSld delSld modSld addMainMaster delMainMaster">
      <pc:chgData name="Cristian Chilipirea" userId="34ab170da5908fc4" providerId="LiveId" clId="{D7DA5927-D473-4AEE-8BEF-0909585F6886}" dt="2021-03-10T20:59:33.801" v="492" actId="478"/>
      <pc:docMkLst>
        <pc:docMk/>
      </pc:docMkLst>
      <pc:sldChg chg="modSp mod">
        <pc:chgData name="Cristian Chilipirea" userId="34ab170da5908fc4" providerId="LiveId" clId="{D7DA5927-D473-4AEE-8BEF-0909585F6886}" dt="2021-03-10T20:15:47.584" v="30" actId="20577"/>
        <pc:sldMkLst>
          <pc:docMk/>
          <pc:sldMk cId="736295071" sldId="256"/>
        </pc:sldMkLst>
        <pc:spChg chg="mod">
          <ac:chgData name="Cristian Chilipirea" userId="34ab170da5908fc4" providerId="LiveId" clId="{D7DA5927-D473-4AEE-8BEF-0909585F6886}" dt="2021-03-10T20:15:47.584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47.995" v="470" actId="207"/>
        <pc:sldMkLst>
          <pc:docMk/>
          <pc:sldMk cId="1178492964" sldId="289"/>
        </pc:sldMkLst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2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57:47.995" v="470" actId="207"/>
          <ac:spMkLst>
            <pc:docMk/>
            <pc:sldMk cId="1178492964" sldId="289"/>
            <ac:spMk id="3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4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5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6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18.031" v="178" actId="207"/>
        <pc:sldMkLst>
          <pc:docMk/>
          <pc:sldMk cId="869090614" sldId="486"/>
        </pc:sldMkLst>
        <pc:spChg chg="mod ord">
          <ac:chgData name="Cristian Chilipirea" userId="34ab170da5908fc4" providerId="LiveId" clId="{D7DA5927-D473-4AEE-8BEF-0909585F6886}" dt="2021-03-10T20:36:18.031" v="178" actId="207"/>
          <ac:spMkLst>
            <pc:docMk/>
            <pc:sldMk cId="869090614" sldId="486"/>
            <ac:spMk id="2" creationId="{3F1AE3D5-DFC5-4589-8A33-1A61D51957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3" creationId="{A76CACA4-8B30-4572-9F5C-9F4940F1E81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4" creationId="{A59A2AEB-A1B8-4042-99F6-E2EE7AB68DB4}"/>
          </ac:spMkLst>
        </pc:spChg>
      </pc:sldChg>
      <pc:sldChg chg="addSp delSp modSp add del mod modClrScheme chgLayout">
        <pc:chgData name="Cristian Chilipirea" userId="34ab170da5908fc4" providerId="LiveId" clId="{D7DA5927-D473-4AEE-8BEF-0909585F6886}" dt="2021-03-10T20:36:05.716" v="175" actId="478"/>
        <pc:sldMkLst>
          <pc:docMk/>
          <pc:sldMk cId="403985163" sldId="489"/>
        </pc:sldMkLst>
        <pc:spChg chg="mod ord">
          <ac:chgData name="Cristian Chilipirea" userId="34ab170da5908fc4" providerId="LiveId" clId="{D7DA5927-D473-4AEE-8BEF-0909585F6886}" dt="2021-03-10T20:36:02.088" v="174" actId="207"/>
          <ac:spMkLst>
            <pc:docMk/>
            <pc:sldMk cId="403985163" sldId="48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28:31.925" v="63" actId="700"/>
          <ac:spMkLst>
            <pc:docMk/>
            <pc:sldMk cId="403985163" sldId="489"/>
            <ac:spMk id="3" creationId="{1D964858-6714-4938-BB62-9E802B450F16}"/>
          </ac:spMkLst>
        </pc:spChg>
        <pc:spChg chg="add del mod ord">
          <ac:chgData name="Cristian Chilipirea" userId="34ab170da5908fc4" providerId="LiveId" clId="{D7DA5927-D473-4AEE-8BEF-0909585F6886}" dt="2021-03-10T20:33:31.480" v="76" actId="700"/>
          <ac:spMkLst>
            <pc:docMk/>
            <pc:sldMk cId="403985163" sldId="489"/>
            <ac:spMk id="3" creationId="{37C88E46-8F1D-455C-88BC-BC974F5B0B3B}"/>
          </ac:spMkLst>
        </pc:spChg>
        <pc:spChg chg="add del mod ord">
          <ac:chgData name="Cristian Chilipirea" userId="34ab170da5908fc4" providerId="LiveId" clId="{D7DA5927-D473-4AEE-8BEF-0909585F6886}" dt="2021-03-10T20:16:09.751" v="39" actId="700"/>
          <ac:spMkLst>
            <pc:docMk/>
            <pc:sldMk cId="403985163" sldId="489"/>
            <ac:spMk id="3" creationId="{3AB98879-3A0A-459A-AE22-4E9E209614A5}"/>
          </ac:spMkLst>
        </pc:spChg>
        <pc:spChg chg="add del mod ord">
          <ac:chgData name="Cristian Chilipirea" userId="34ab170da5908fc4" providerId="LiveId" clId="{D7DA5927-D473-4AEE-8BEF-0909585F6886}" dt="2021-03-10T20:36:05.716" v="175" actId="478"/>
          <ac:spMkLst>
            <pc:docMk/>
            <pc:sldMk cId="403985163" sldId="489"/>
            <ac:spMk id="3" creationId="{53213202-57A1-4D80-8A11-F39F4FE98D01}"/>
          </ac:spMkLst>
        </pc:spChg>
        <pc:spChg chg="add del mod ord">
          <ac:chgData name="Cristian Chilipirea" userId="34ab170da5908fc4" providerId="LiveId" clId="{D7DA5927-D473-4AEE-8BEF-0909585F6886}" dt="2021-03-10T20:24:41.766" v="53" actId="700"/>
          <ac:spMkLst>
            <pc:docMk/>
            <pc:sldMk cId="403985163" sldId="489"/>
            <ac:spMk id="3" creationId="{70FECD76-3820-403A-9BF3-4FD1C6F0EBE3}"/>
          </ac:spMkLst>
        </pc:spChg>
        <pc:spChg chg="add del mod ord">
          <ac:chgData name="Cristian Chilipirea" userId="34ab170da5908fc4" providerId="LiveId" clId="{D7DA5927-D473-4AEE-8BEF-0909585F6886}" dt="2021-03-10T20:34:47.453" v="86" actId="700"/>
          <ac:spMkLst>
            <pc:docMk/>
            <pc:sldMk cId="403985163" sldId="489"/>
            <ac:spMk id="3" creationId="{76479E64-FE38-4135-8F6E-DCCD7D91BB20}"/>
          </ac:spMkLst>
        </pc:spChg>
        <pc:spChg chg="add del mod ord">
          <ac:chgData name="Cristian Chilipirea" userId="34ab170da5908fc4" providerId="LiveId" clId="{D7DA5927-D473-4AEE-8BEF-0909585F6886}" dt="2021-03-10T20:29:34.955" v="68" actId="700"/>
          <ac:spMkLst>
            <pc:docMk/>
            <pc:sldMk cId="403985163" sldId="489"/>
            <ac:spMk id="3" creationId="{B5B71FA8-2AED-42CF-A191-D1D7AA189B0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3985163" sldId="489"/>
            <ac:spMk id="4" creationId="{981733A2-F960-4674-96C7-2A65DD543161}"/>
          </ac:spMkLst>
        </pc:spChg>
        <pc:spChg chg="mod">
          <ac:chgData name="Cristian Chilipirea" userId="34ab170da5908fc4" providerId="LiveId" clId="{D7DA5927-D473-4AEE-8BEF-0909585F6886}" dt="2021-03-10T20:33:27.686" v="74" actId="207"/>
          <ac:spMkLst>
            <pc:docMk/>
            <pc:sldMk cId="403985163" sldId="489"/>
            <ac:spMk id="8" creationId="{5A1CC502-7159-4BF0-A05E-E7DF4FDB3701}"/>
          </ac:spMkLst>
        </pc:spChg>
        <pc:spChg chg="add del mod ord">
          <ac:chgData name="Cristian Chilipirea" userId="34ab170da5908fc4" providerId="LiveId" clId="{D7DA5927-D473-4AEE-8BEF-0909585F6886}" dt="2021-03-10T20:25:07.042" v="55" actId="700"/>
          <ac:spMkLst>
            <pc:docMk/>
            <pc:sldMk cId="403985163" sldId="489"/>
            <ac:spMk id="21" creationId="{4B2CEC83-2C47-479B-A07D-FB86692CC9F4}"/>
          </ac:spMkLst>
        </pc:spChg>
        <pc:spChg chg="add del mod ord">
          <ac:chgData name="Cristian Chilipirea" userId="34ab170da5908fc4" providerId="LiveId" clId="{D7DA5927-D473-4AEE-8BEF-0909585F6886}" dt="2021-03-10T20:21:54.736" v="41" actId="700"/>
          <ac:spMkLst>
            <pc:docMk/>
            <pc:sldMk cId="403985163" sldId="489"/>
            <ac:spMk id="21" creationId="{61E05099-656A-4253-A3F7-77F91353523F}"/>
          </ac:spMkLst>
        </pc:spChg>
        <pc:spChg chg="add del mod ord">
          <ac:chgData name="Cristian Chilipirea" userId="34ab170da5908fc4" providerId="LiveId" clId="{D7DA5927-D473-4AEE-8BEF-0909585F6886}" dt="2021-03-10T20:25:41.400" v="57" actId="700"/>
          <ac:spMkLst>
            <pc:docMk/>
            <pc:sldMk cId="403985163" sldId="489"/>
            <ac:spMk id="22" creationId="{43350092-F0A5-4602-AA17-8B3561E47DF9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297877105" sldId="55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2980680" sldId="55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2548878" sldId="559"/>
        </pc:sldMkLst>
      </pc:sldChg>
      <pc:sldChg chg="addSp delSp modSp add mod modClrScheme chgLayout">
        <pc:chgData name="Cristian Chilipirea" userId="34ab170da5908fc4" providerId="LiveId" clId="{D7DA5927-D473-4AEE-8BEF-0909585F6886}" dt="2021-03-10T20:36:13.226" v="177" actId="207"/>
        <pc:sldMkLst>
          <pc:docMk/>
          <pc:sldMk cId="3351055146" sldId="560"/>
        </pc:sldMkLst>
        <pc:spChg chg="mod ord">
          <ac:chgData name="Cristian Chilipirea" userId="34ab170da5908fc4" providerId="LiveId" clId="{D7DA5927-D473-4AEE-8BEF-0909585F6886}" dt="2021-03-10T20:36:13.226" v="177" actId="207"/>
          <ac:spMkLst>
            <pc:docMk/>
            <pc:sldMk cId="3351055146" sldId="560"/>
            <ac:spMk id="2" creationId="{157F71B0-82DE-4B25-855A-95AD79DEB132}"/>
          </ac:spMkLst>
        </pc:spChg>
        <pc:spChg chg="add del mod ord">
          <ac:chgData name="Cristian Chilipirea" userId="34ab170da5908fc4" providerId="LiveId" clId="{D7DA5927-D473-4AEE-8BEF-0909585F6886}" dt="2021-03-10T20:36:10.108" v="176" actId="478"/>
          <ac:spMkLst>
            <pc:docMk/>
            <pc:sldMk cId="3351055146" sldId="560"/>
            <ac:spMk id="3" creationId="{3DF830ED-A2D5-44E6-BA2F-213C5EA73D7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51055146" sldId="560"/>
            <ac:spMk id="4" creationId="{AC05C575-789F-4498-965E-1C66263A0A8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23900012" sldId="56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6525712" sldId="561"/>
        </pc:sldMkLst>
      </pc:sldChg>
      <pc:sldChg chg="modSp add mod modClrScheme chgLayout">
        <pc:chgData name="Cristian Chilipirea" userId="34ab170da5908fc4" providerId="LiveId" clId="{D7DA5927-D473-4AEE-8BEF-0909585F6886}" dt="2021-03-10T20:36:21.947" v="179" actId="207"/>
        <pc:sldMkLst>
          <pc:docMk/>
          <pc:sldMk cId="3535430760" sldId="562"/>
        </pc:sldMkLst>
        <pc:spChg chg="mod ord">
          <ac:chgData name="Cristian Chilipirea" userId="34ab170da5908fc4" providerId="LiveId" clId="{D7DA5927-D473-4AEE-8BEF-0909585F6886}" dt="2021-03-10T20:36:21.947" v="179" actId="207"/>
          <ac:spMkLst>
            <pc:docMk/>
            <pc:sldMk cId="3535430760" sldId="562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27.967" v="180" actId="207"/>
        <pc:sldMkLst>
          <pc:docMk/>
          <pc:sldMk cId="3139707674" sldId="563"/>
        </pc:sldMkLst>
        <pc:spChg chg="mod ord">
          <ac:chgData name="Cristian Chilipirea" userId="34ab170da5908fc4" providerId="LiveId" clId="{D7DA5927-D473-4AEE-8BEF-0909585F6886}" dt="2021-03-10T20:36:27.967" v="180" actId="207"/>
          <ac:spMkLst>
            <pc:docMk/>
            <pc:sldMk cId="3139707674" sldId="563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2.556" v="181" actId="207"/>
        <pc:sldMkLst>
          <pc:docMk/>
          <pc:sldMk cId="3565612430" sldId="564"/>
        </pc:sldMkLst>
        <pc:spChg chg="mod ord">
          <ac:chgData name="Cristian Chilipirea" userId="34ab170da5908fc4" providerId="LiveId" clId="{D7DA5927-D473-4AEE-8BEF-0909585F6886}" dt="2021-03-10T20:36:32.556" v="181" actId="207"/>
          <ac:spMkLst>
            <pc:docMk/>
            <pc:sldMk cId="3565612430" sldId="564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7.974" v="182" actId="207"/>
        <pc:sldMkLst>
          <pc:docMk/>
          <pc:sldMk cId="1741283148" sldId="565"/>
        </pc:sldMkLst>
        <pc:spChg chg="mod ord">
          <ac:chgData name="Cristian Chilipirea" userId="34ab170da5908fc4" providerId="LiveId" clId="{D7DA5927-D473-4AEE-8BEF-0909585F6886}" dt="2021-03-10T20:36:37.974" v="182" actId="207"/>
          <ac:spMkLst>
            <pc:docMk/>
            <pc:sldMk cId="1741283148" sldId="565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2.178" v="183" actId="207"/>
        <pc:sldMkLst>
          <pc:docMk/>
          <pc:sldMk cId="2956950145" sldId="566"/>
        </pc:sldMkLst>
        <pc:spChg chg="mod ord">
          <ac:chgData name="Cristian Chilipirea" userId="34ab170da5908fc4" providerId="LiveId" clId="{D7DA5927-D473-4AEE-8BEF-0909585F6886}" dt="2021-03-10T20:36:52.178" v="183" actId="207"/>
          <ac:spMkLst>
            <pc:docMk/>
            <pc:sldMk cId="2956950145" sldId="566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6.282" v="184" actId="207"/>
        <pc:sldMkLst>
          <pc:docMk/>
          <pc:sldMk cId="2759568164" sldId="567"/>
        </pc:sldMkLst>
        <pc:spChg chg="mod ord">
          <ac:chgData name="Cristian Chilipirea" userId="34ab170da5908fc4" providerId="LiveId" clId="{D7DA5927-D473-4AEE-8BEF-0909585F6886}" dt="2021-03-10T20:36:56.282" v="184" actId="207"/>
          <ac:spMkLst>
            <pc:docMk/>
            <pc:sldMk cId="2759568164" sldId="567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1.710" v="190" actId="207"/>
        <pc:sldMkLst>
          <pc:docMk/>
          <pc:sldMk cId="488386706" sldId="568"/>
        </pc:sldMkLst>
        <pc:spChg chg="mod ord">
          <ac:chgData name="Cristian Chilipirea" userId="34ab170da5908fc4" providerId="LiveId" clId="{D7DA5927-D473-4AEE-8BEF-0909585F6886}" dt="2021-03-10T20:37:21.710" v="190" actId="207"/>
          <ac:spMkLst>
            <pc:docMk/>
            <pc:sldMk cId="488386706" sldId="568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4" creationId="{11D37E42-2D6B-4323-BD7B-B8F314BA4BC5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7:15.468" v="189" actId="1076"/>
        <pc:sldMkLst>
          <pc:docMk/>
          <pc:sldMk cId="1922895996" sldId="569"/>
        </pc:sldMkLst>
        <pc:spChg chg="mod ord">
          <ac:chgData name="Cristian Chilipirea" userId="34ab170da5908fc4" providerId="LiveId" clId="{D7DA5927-D473-4AEE-8BEF-0909585F6886}" dt="2021-03-10T20:37:10.391" v="187" actId="207"/>
          <ac:spMkLst>
            <pc:docMk/>
            <pc:sldMk cId="1922895996" sldId="569"/>
            <ac:spMk id="2" creationId="{A9793965-E1DB-46BA-BDED-7C8E08DFAFB9}"/>
          </ac:spMkLst>
        </pc:spChg>
        <pc:spChg chg="add del mod ord">
          <ac:chgData name="Cristian Chilipirea" userId="34ab170da5908fc4" providerId="LiveId" clId="{D7DA5927-D473-4AEE-8BEF-0909585F6886}" dt="2021-03-10T20:37:13.020" v="188" actId="478"/>
          <ac:spMkLst>
            <pc:docMk/>
            <pc:sldMk cId="1922895996" sldId="569"/>
            <ac:spMk id="3" creationId="{DEC8EC98-A563-4397-BC4E-4721495F2BA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2895996" sldId="569"/>
            <ac:spMk id="4" creationId="{BF6FA1A1-51FD-4918-97AB-B286AE686477}"/>
          </ac:spMkLst>
        </pc:spChg>
        <pc:picChg chg="mod">
          <ac:chgData name="Cristian Chilipirea" userId="34ab170da5908fc4" providerId="LiveId" clId="{D7DA5927-D473-4AEE-8BEF-0909585F6886}" dt="2021-03-10T20:37:15.468" v="189" actId="1076"/>
          <ac:picMkLst>
            <pc:docMk/>
            <pc:sldMk cId="1922895996" sldId="569"/>
            <ac:picMk id="25" creationId="{C7E0E2AD-9B78-4A2D-811F-22F300351664}"/>
          </ac:picMkLst>
        </pc:picChg>
      </pc:sldChg>
      <pc:sldChg chg="addSp modSp add mod modClrScheme chgLayout">
        <pc:chgData name="Cristian Chilipirea" userId="34ab170da5908fc4" providerId="LiveId" clId="{D7DA5927-D473-4AEE-8BEF-0909585F6886}" dt="2021-03-10T20:38:43.562" v="203" actId="207"/>
        <pc:sldMkLst>
          <pc:docMk/>
          <pc:sldMk cId="1726842269" sldId="570"/>
        </pc:sldMkLst>
        <pc:spChg chg="mod ord">
          <ac:chgData name="Cristian Chilipirea" userId="34ab170da5908fc4" providerId="LiveId" clId="{D7DA5927-D473-4AEE-8BEF-0909585F6886}" dt="2021-03-10T20:38:43.562" v="203" actId="207"/>
          <ac:spMkLst>
            <pc:docMk/>
            <pc:sldMk cId="1726842269" sldId="570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3" creationId="{29E58A9A-3FAB-4F0E-B81B-0C6C207816C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4" creationId="{C7DE4BF6-7E89-4206-B154-C6CE2F1E1414}"/>
          </ac:spMkLst>
        </pc:spChg>
      </pc:sldChg>
      <pc:sldChg chg="addSp modSp add mod modClrScheme chgLayout">
        <pc:chgData name="Cristian Chilipirea" userId="34ab170da5908fc4" providerId="LiveId" clId="{D7DA5927-D473-4AEE-8BEF-0909585F6886}" dt="2021-03-10T20:38:46.550" v="204" actId="207"/>
        <pc:sldMkLst>
          <pc:docMk/>
          <pc:sldMk cId="1366264842" sldId="571"/>
        </pc:sldMkLst>
        <pc:spChg chg="mod ord">
          <ac:chgData name="Cristian Chilipirea" userId="34ab170da5908fc4" providerId="LiveId" clId="{D7DA5927-D473-4AEE-8BEF-0909585F6886}" dt="2021-03-10T20:38:46.550" v="204" actId="207"/>
          <ac:spMkLst>
            <pc:docMk/>
            <pc:sldMk cId="1366264842" sldId="571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3" creationId="{7BABC046-50BF-4131-92C9-B0C2AC9526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4" creationId="{C7DE4BF6-7E89-4206-B154-C6CE2F1E141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59.236" v="207" actId="478"/>
        <pc:sldMkLst>
          <pc:docMk/>
          <pc:sldMk cId="3669751550" sldId="572"/>
        </pc:sldMkLst>
        <pc:spChg chg="mod ord">
          <ac:chgData name="Cristian Chilipirea" userId="34ab170da5908fc4" providerId="LiveId" clId="{D7DA5927-D473-4AEE-8BEF-0909585F6886}" dt="2021-03-10T20:38:56.491" v="206" actId="207"/>
          <ac:spMkLst>
            <pc:docMk/>
            <pc:sldMk cId="3669751550" sldId="572"/>
            <ac:spMk id="2" creationId="{2E1123CB-672F-4034-810E-FAE5ED2E238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9751550" sldId="572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38:59.236" v="207" actId="478"/>
          <ac:spMkLst>
            <pc:docMk/>
            <pc:sldMk cId="3669751550" sldId="572"/>
            <ac:spMk id="5" creationId="{88F72CD4-8754-417B-89FD-7CCC83426468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4:19.929" v="401" actId="478"/>
        <pc:sldMkLst>
          <pc:docMk/>
          <pc:sldMk cId="3177038434" sldId="573"/>
        </pc:sldMkLst>
        <pc:spChg chg="add del mod ord">
          <ac:chgData name="Cristian Chilipirea" userId="34ab170da5908fc4" providerId="LiveId" clId="{D7DA5927-D473-4AEE-8BEF-0909585F6886}" dt="2021-03-10T20:40:00.897" v="218" actId="478"/>
          <ac:spMkLst>
            <pc:docMk/>
            <pc:sldMk cId="3177038434" sldId="573"/>
            <ac:spMk id="2" creationId="{4573E853-075D-487A-B2CE-882C961C70A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77038434" sldId="57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58.180" v="217" actId="207"/>
          <ac:spMkLst>
            <pc:docMk/>
            <pc:sldMk cId="3177038434" sldId="57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4:19.929" v="401" actId="478"/>
          <ac:cxnSpMkLst>
            <pc:docMk/>
            <pc:sldMk cId="3177038434" sldId="573"/>
            <ac:cxnSpMk id="70" creationId="{9FFFA5E0-7566-41E1-814F-805E6739D52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9.354" v="400" actId="478"/>
          <ac:cxnSpMkLst>
            <pc:docMk/>
            <pc:sldMk cId="3177038434" sldId="573"/>
            <ac:cxnSpMk id="72" creationId="{9CB3B8DD-8DA6-40A6-8617-FDF84933964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22.668" v="403" actId="478"/>
        <pc:sldMkLst>
          <pc:docMk/>
          <pc:sldMk cId="122722494" sldId="574"/>
        </pc:sldMkLst>
        <pc:spChg chg="add del mod ord">
          <ac:chgData name="Cristian Chilipirea" userId="34ab170da5908fc4" providerId="LiveId" clId="{D7DA5927-D473-4AEE-8BEF-0909585F6886}" dt="2021-03-10T20:39:28.420" v="212" actId="478"/>
          <ac:spMkLst>
            <pc:docMk/>
            <pc:sldMk cId="122722494" sldId="574"/>
            <ac:spMk id="2" creationId="{1B1FDF2E-448B-46E5-A1E3-288E0D83B90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31.215" v="213" actId="207"/>
          <ac:spMkLst>
            <pc:docMk/>
            <pc:sldMk cId="122722494" sldId="57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6" creationId="{8B663E60-A17F-48B6-8A6B-0DD11CD54235}"/>
          </ac:spMkLst>
        </pc:spChg>
        <pc:graphicFrameChg chg="mod">
          <ac:chgData name="Cristian Chilipirea" userId="34ab170da5908fc4" providerId="LiveId" clId="{D7DA5927-D473-4AEE-8BEF-0909585F6886}" dt="2021-03-10T20:39:52.526" v="216" actId="1076"/>
          <ac:graphicFrameMkLst>
            <pc:docMk/>
            <pc:sldMk cId="122722494" sldId="574"/>
            <ac:graphicFrameMk id="54" creationId="{09AFEAE2-A08E-40B3-BB2F-BD110414058E}"/>
          </ac:graphicFrameMkLst>
        </pc:graphicFrameChg>
        <pc:cxnChg chg="add del mod">
          <ac:chgData name="Cristian Chilipirea" userId="34ab170da5908fc4" providerId="LiveId" clId="{D7DA5927-D473-4AEE-8BEF-0909585F6886}" dt="2021-03-10T20:54:22.668" v="403" actId="478"/>
          <ac:cxnSpMkLst>
            <pc:docMk/>
            <pc:sldMk cId="122722494" sldId="574"/>
            <ac:cxnSpMk id="5" creationId="{FC590E98-376F-48D9-8C84-A203925D642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21.777" v="402" actId="478"/>
          <ac:cxnSpMkLst>
            <pc:docMk/>
            <pc:sldMk cId="122722494" sldId="574"/>
            <ac:cxnSpMk id="72" creationId="{AE217EFB-1892-4AA9-BE9A-6C7C4D31F13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80" creationId="{F1325948-2FA1-49D7-8B03-54D04B9F5E3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6.641" v="399" actId="478"/>
        <pc:sldMkLst>
          <pc:docMk/>
          <pc:sldMk cId="2410431790" sldId="575"/>
        </pc:sldMkLst>
        <pc:spChg chg="add del mod ord">
          <ac:chgData name="Cristian Chilipirea" userId="34ab170da5908fc4" providerId="LiveId" clId="{D7DA5927-D473-4AEE-8BEF-0909585F6886}" dt="2021-03-10T20:41:25.577" v="227" actId="478"/>
          <ac:spMkLst>
            <pc:docMk/>
            <pc:sldMk cId="2410431790" sldId="575"/>
            <ac:spMk id="3" creationId="{A1BB757E-20C7-49B3-B629-F1885C92AD3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10431790" sldId="57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1:28.040" v="229" actId="207"/>
          <ac:spMkLst>
            <pc:docMk/>
            <pc:sldMk cId="2410431790" sldId="57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6.641" v="399" actId="478"/>
          <ac:cxnSpMkLst>
            <pc:docMk/>
            <pc:sldMk cId="2410431790" sldId="575"/>
            <ac:cxnSpMk id="72" creationId="{FBBCCDCE-7055-4B2B-A44D-03CCFA3087D3}"/>
          </ac:cxnSpMkLst>
        </pc:cxnChg>
        <pc:cxnChg chg="add del mod">
          <ac:chgData name="Cristian Chilipirea" userId="34ab170da5908fc4" providerId="LiveId" clId="{D7DA5927-D473-4AEE-8BEF-0909585F6886}" dt="2021-03-10T20:54:15.988" v="398" actId="478"/>
          <ac:cxnSpMkLst>
            <pc:docMk/>
            <pc:sldMk cId="2410431790" sldId="575"/>
            <ac:cxnSpMk id="73" creationId="{79751D29-0355-4FD1-A481-A0B976AFB57E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4.219" v="397" actId="478"/>
        <pc:sldMkLst>
          <pc:docMk/>
          <pc:sldMk cId="279889900" sldId="576"/>
        </pc:sldMkLst>
        <pc:spChg chg="add del mod ord">
          <ac:chgData name="Cristian Chilipirea" userId="34ab170da5908fc4" providerId="LiveId" clId="{D7DA5927-D473-4AEE-8BEF-0909585F6886}" dt="2021-03-10T20:46:19.565" v="313" actId="478"/>
          <ac:spMkLst>
            <pc:docMk/>
            <pc:sldMk cId="279889900" sldId="576"/>
            <ac:spMk id="3" creationId="{44A3219C-294A-42C0-9323-E60493C775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889900" sldId="57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21.113" v="307" actId="207"/>
          <ac:spMkLst>
            <pc:docMk/>
            <pc:sldMk cId="279889900" sldId="57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4.219" v="397" actId="478"/>
          <ac:cxnSpMkLst>
            <pc:docMk/>
            <pc:sldMk cId="279889900" sldId="576"/>
            <ac:cxnSpMk id="72" creationId="{159D35FB-FE73-4329-B8AE-68AEB9C9FA72}"/>
          </ac:cxnSpMkLst>
        </pc:cxnChg>
        <pc:cxnChg chg="add del mod">
          <ac:chgData name="Cristian Chilipirea" userId="34ab170da5908fc4" providerId="LiveId" clId="{D7DA5927-D473-4AEE-8BEF-0909585F6886}" dt="2021-03-10T20:54:13.334" v="396" actId="478"/>
          <ac:cxnSpMkLst>
            <pc:docMk/>
            <pc:sldMk cId="279889900" sldId="576"/>
            <ac:cxnSpMk id="73" creationId="{C6946576-4731-4FFF-800A-DDD4ABE3360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1.037" v="395" actId="478"/>
        <pc:sldMkLst>
          <pc:docMk/>
          <pc:sldMk cId="3419999415" sldId="577"/>
        </pc:sldMkLst>
        <pc:spChg chg="add del mod ord">
          <ac:chgData name="Cristian Chilipirea" userId="34ab170da5908fc4" providerId="LiveId" clId="{D7DA5927-D473-4AEE-8BEF-0909585F6886}" dt="2021-03-10T20:46:58.900" v="316" actId="478"/>
          <ac:spMkLst>
            <pc:docMk/>
            <pc:sldMk cId="3419999415" sldId="577"/>
            <ac:spMk id="3" creationId="{85688679-66A0-4E68-83C5-3B337C4FA91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19999415" sldId="57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8.495" v="306" actId="207"/>
          <ac:spMkLst>
            <pc:docMk/>
            <pc:sldMk cId="3419999415" sldId="57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1.037" v="395" actId="478"/>
          <ac:cxnSpMkLst>
            <pc:docMk/>
            <pc:sldMk cId="3419999415" sldId="577"/>
            <ac:cxnSpMk id="72" creationId="{CB46B49D-901C-43B5-8849-E2093C9EFEB6}"/>
          </ac:cxnSpMkLst>
        </pc:cxnChg>
        <pc:cxnChg chg="add del mod">
          <ac:chgData name="Cristian Chilipirea" userId="34ab170da5908fc4" providerId="LiveId" clId="{D7DA5927-D473-4AEE-8BEF-0909585F6886}" dt="2021-03-10T20:54:10.190" v="394" actId="478"/>
          <ac:cxnSpMkLst>
            <pc:docMk/>
            <pc:sldMk cId="3419999415" sldId="577"/>
            <ac:cxnSpMk id="73" creationId="{CD2E21BE-84DD-472B-A0F3-29B46C73B06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7.244" v="393" actId="478"/>
        <pc:sldMkLst>
          <pc:docMk/>
          <pc:sldMk cId="2397723803" sldId="578"/>
        </pc:sldMkLst>
        <pc:spChg chg="add del mod ord">
          <ac:chgData name="Cristian Chilipirea" userId="34ab170da5908fc4" providerId="LiveId" clId="{D7DA5927-D473-4AEE-8BEF-0909585F6886}" dt="2021-03-10T20:47:19.412" v="318" actId="478"/>
          <ac:spMkLst>
            <pc:docMk/>
            <pc:sldMk cId="2397723803" sldId="578"/>
            <ac:spMk id="3" creationId="{ACE29D3C-47BB-4F46-B442-9192FEF723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397723803" sldId="57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4.664" v="305" actId="207"/>
          <ac:spMkLst>
            <pc:docMk/>
            <pc:sldMk cId="2397723803" sldId="57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7.244" v="393" actId="478"/>
          <ac:cxnSpMkLst>
            <pc:docMk/>
            <pc:sldMk cId="2397723803" sldId="578"/>
            <ac:cxnSpMk id="72" creationId="{DBF311EE-6A30-4292-925B-196FE03010CE}"/>
          </ac:cxnSpMkLst>
        </pc:cxnChg>
        <pc:cxnChg chg="add del mod">
          <ac:chgData name="Cristian Chilipirea" userId="34ab170da5908fc4" providerId="LiveId" clId="{D7DA5927-D473-4AEE-8BEF-0909585F6886}" dt="2021-03-10T20:54:06.240" v="392" actId="478"/>
          <ac:cxnSpMkLst>
            <pc:docMk/>
            <pc:sldMk cId="2397723803" sldId="578"/>
            <ac:cxnSpMk id="73" creationId="{30044C5D-5656-4A44-989D-5EFFD9B7771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4.077" v="391" actId="478"/>
        <pc:sldMkLst>
          <pc:docMk/>
          <pc:sldMk cId="1877249178" sldId="579"/>
        </pc:sldMkLst>
        <pc:spChg chg="add del mod ord">
          <ac:chgData name="Cristian Chilipirea" userId="34ab170da5908fc4" providerId="LiveId" clId="{D7DA5927-D473-4AEE-8BEF-0909585F6886}" dt="2021-03-10T20:47:37.501" v="320" actId="478"/>
          <ac:spMkLst>
            <pc:docMk/>
            <pc:sldMk cId="1877249178" sldId="579"/>
            <ac:spMk id="3" creationId="{7D0588A9-9C85-4CC3-8758-7E9F98CD020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77249178" sldId="57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1.164" v="304" actId="207"/>
          <ac:spMkLst>
            <pc:docMk/>
            <pc:sldMk cId="1877249178" sldId="57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4.077" v="391" actId="478"/>
          <ac:cxnSpMkLst>
            <pc:docMk/>
            <pc:sldMk cId="1877249178" sldId="579"/>
            <ac:cxnSpMk id="72" creationId="{E351C564-7B38-4941-824E-C630042AB51F}"/>
          </ac:cxnSpMkLst>
        </pc:cxnChg>
        <pc:cxnChg chg="add del mod">
          <ac:chgData name="Cristian Chilipirea" userId="34ab170da5908fc4" providerId="LiveId" clId="{D7DA5927-D473-4AEE-8BEF-0909585F6886}" dt="2021-03-10T20:54:03.532" v="390" actId="478"/>
          <ac:cxnSpMkLst>
            <pc:docMk/>
            <pc:sldMk cId="1877249178" sldId="579"/>
            <ac:cxnSpMk id="73" creationId="{30FAC0F1-946F-447F-93D0-04A04BA38C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8.813" v="389" actId="478"/>
        <pc:sldMkLst>
          <pc:docMk/>
          <pc:sldMk cId="1581255958" sldId="580"/>
        </pc:sldMkLst>
        <pc:spChg chg="add del mod ord">
          <ac:chgData name="Cristian Chilipirea" userId="34ab170da5908fc4" providerId="LiveId" clId="{D7DA5927-D473-4AEE-8BEF-0909585F6886}" dt="2021-03-10T20:47:58.360" v="322" actId="478"/>
          <ac:spMkLst>
            <pc:docMk/>
            <pc:sldMk cId="1581255958" sldId="580"/>
            <ac:spMk id="3" creationId="{3387970D-D44C-46DE-A0C9-625B874F088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581255958" sldId="58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7.548" v="303" actId="207"/>
          <ac:spMkLst>
            <pc:docMk/>
            <pc:sldMk cId="1581255958" sldId="58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8.813" v="389" actId="478"/>
          <ac:cxnSpMkLst>
            <pc:docMk/>
            <pc:sldMk cId="1581255958" sldId="580"/>
            <ac:cxnSpMk id="72" creationId="{2B5DA114-A88E-463F-B929-49171A69AE06}"/>
          </ac:cxnSpMkLst>
        </pc:cxnChg>
        <pc:cxnChg chg="add del mod">
          <ac:chgData name="Cristian Chilipirea" userId="34ab170da5908fc4" providerId="LiveId" clId="{D7DA5927-D473-4AEE-8BEF-0909585F6886}" dt="2021-03-10T20:53:57.853" v="388" actId="478"/>
          <ac:cxnSpMkLst>
            <pc:docMk/>
            <pc:sldMk cId="1581255958" sldId="580"/>
            <ac:cxnSpMk id="73" creationId="{4942834C-7E0B-4D5F-87C9-0A22821586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5.421" v="387" actId="478"/>
        <pc:sldMkLst>
          <pc:docMk/>
          <pc:sldMk cId="500337889" sldId="581"/>
        </pc:sldMkLst>
        <pc:spChg chg="add del mod ord">
          <ac:chgData name="Cristian Chilipirea" userId="34ab170da5908fc4" providerId="LiveId" clId="{D7DA5927-D473-4AEE-8BEF-0909585F6886}" dt="2021-03-10T20:48:19.661" v="324" actId="478"/>
          <ac:spMkLst>
            <pc:docMk/>
            <pc:sldMk cId="500337889" sldId="581"/>
            <ac:spMk id="3" creationId="{7BB0F1C0-CD90-4D90-AD1C-A6DECC98928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00337889" sldId="58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3.877" v="302" actId="207"/>
          <ac:spMkLst>
            <pc:docMk/>
            <pc:sldMk cId="500337889" sldId="58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5.421" v="387" actId="478"/>
          <ac:cxnSpMkLst>
            <pc:docMk/>
            <pc:sldMk cId="500337889" sldId="581"/>
            <ac:cxnSpMk id="72" creationId="{C0F7C788-A7E4-48A1-AB8B-A986D00B609B}"/>
          </ac:cxnSpMkLst>
        </pc:cxnChg>
        <pc:cxnChg chg="add del mod">
          <ac:chgData name="Cristian Chilipirea" userId="34ab170da5908fc4" providerId="LiveId" clId="{D7DA5927-D473-4AEE-8BEF-0909585F6886}" dt="2021-03-10T20:53:54.991" v="386" actId="478"/>
          <ac:cxnSpMkLst>
            <pc:docMk/>
            <pc:sldMk cId="500337889" sldId="581"/>
            <ac:cxnSpMk id="73" creationId="{F28893DA-0DC4-43A7-9282-9464D8D4DA9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3.390" v="385" actId="478"/>
        <pc:sldMkLst>
          <pc:docMk/>
          <pc:sldMk cId="2232898974" sldId="582"/>
        </pc:sldMkLst>
        <pc:spChg chg="add del mod ord">
          <ac:chgData name="Cristian Chilipirea" userId="34ab170da5908fc4" providerId="LiveId" clId="{D7DA5927-D473-4AEE-8BEF-0909585F6886}" dt="2021-03-10T20:48:37.145" v="326" actId="478"/>
          <ac:spMkLst>
            <pc:docMk/>
            <pc:sldMk cId="2232898974" sldId="582"/>
            <ac:spMk id="2" creationId="{8C73B5CF-99BE-4F51-9D1E-400F50682AE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2898974" sldId="58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0.525" v="301" actId="207"/>
          <ac:spMkLst>
            <pc:docMk/>
            <pc:sldMk cId="2232898974" sldId="58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3.390" v="385" actId="478"/>
          <ac:cxnSpMkLst>
            <pc:docMk/>
            <pc:sldMk cId="2232898974" sldId="582"/>
            <ac:cxnSpMk id="70" creationId="{0F08DC7F-63F3-4C6A-BC67-EE27017326C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2.431" v="384" actId="478"/>
          <ac:cxnSpMkLst>
            <pc:docMk/>
            <pc:sldMk cId="2232898974" sldId="582"/>
            <ac:cxnSpMk id="73" creationId="{236C9244-DD9C-4C0E-9B2A-15EAD15834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0.148" v="383" actId="478"/>
        <pc:sldMkLst>
          <pc:docMk/>
          <pc:sldMk cId="4200189439" sldId="583"/>
        </pc:sldMkLst>
        <pc:spChg chg="add del mod ord">
          <ac:chgData name="Cristian Chilipirea" userId="34ab170da5908fc4" providerId="LiveId" clId="{D7DA5927-D473-4AEE-8BEF-0909585F6886}" dt="2021-03-10T20:48:54.556" v="328" actId="478"/>
          <ac:spMkLst>
            <pc:docMk/>
            <pc:sldMk cId="4200189439" sldId="583"/>
            <ac:spMk id="3" creationId="{B4E896BB-EEBF-4A3B-A913-BE7149C1AAB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200189439" sldId="58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7.146" v="300" actId="207"/>
          <ac:spMkLst>
            <pc:docMk/>
            <pc:sldMk cId="4200189439" sldId="58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0.148" v="383" actId="478"/>
          <ac:cxnSpMkLst>
            <pc:docMk/>
            <pc:sldMk cId="4200189439" sldId="583"/>
            <ac:cxnSpMk id="70" creationId="{5012FB57-B43E-4111-B592-040B925174C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9.607" v="382" actId="478"/>
          <ac:cxnSpMkLst>
            <pc:docMk/>
            <pc:sldMk cId="4200189439" sldId="583"/>
            <ac:cxnSpMk id="72" creationId="{DFDC2A21-2305-4322-9713-DB4A51181DDF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7.261" v="381" actId="478"/>
        <pc:sldMkLst>
          <pc:docMk/>
          <pc:sldMk cId="4007162756" sldId="584"/>
        </pc:sldMkLst>
        <pc:spChg chg="add del mod ord">
          <ac:chgData name="Cristian Chilipirea" userId="34ab170da5908fc4" providerId="LiveId" clId="{D7DA5927-D473-4AEE-8BEF-0909585F6886}" dt="2021-03-10T20:49:06.681" v="330" actId="478"/>
          <ac:spMkLst>
            <pc:docMk/>
            <pc:sldMk cId="4007162756" sldId="584"/>
            <ac:spMk id="3" creationId="{73642278-1CF4-483D-A85F-DEC05110DE7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07162756" sldId="58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4.492" v="299" actId="207"/>
          <ac:spMkLst>
            <pc:docMk/>
            <pc:sldMk cId="4007162756" sldId="58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7.261" v="381" actId="478"/>
          <ac:cxnSpMkLst>
            <pc:docMk/>
            <pc:sldMk cId="4007162756" sldId="584"/>
            <ac:cxnSpMk id="70" creationId="{CF772CF8-C5B8-4262-9EE8-890EDF77AD8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6.742" v="380" actId="478"/>
          <ac:cxnSpMkLst>
            <pc:docMk/>
            <pc:sldMk cId="4007162756" sldId="584"/>
            <ac:cxnSpMk id="72" creationId="{51007AFB-E62D-4CB0-A833-85BBBCEAB68E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73248128" sldId="58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44.410" v="379" actId="478"/>
        <pc:sldMkLst>
          <pc:docMk/>
          <pc:sldMk cId="3716022509" sldId="585"/>
        </pc:sldMkLst>
        <pc:spChg chg="add del mod ord">
          <ac:chgData name="Cristian Chilipirea" userId="34ab170da5908fc4" providerId="LiveId" clId="{D7DA5927-D473-4AEE-8BEF-0909585F6886}" dt="2021-03-10T20:49:33.093" v="332" actId="478"/>
          <ac:spMkLst>
            <pc:docMk/>
            <pc:sldMk cId="3716022509" sldId="585"/>
            <ac:spMk id="3" creationId="{4F7E6CED-6F5D-4DF7-85E5-D35737EAE89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716022509" sldId="58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0.527" v="298" actId="207"/>
          <ac:spMkLst>
            <pc:docMk/>
            <pc:sldMk cId="3716022509" sldId="58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4.410" v="379" actId="478"/>
          <ac:cxnSpMkLst>
            <pc:docMk/>
            <pc:sldMk cId="3716022509" sldId="585"/>
            <ac:cxnSpMk id="70" creationId="{3272C5BB-BE42-4C33-AA40-6D144EDA03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3.954" v="378" actId="478"/>
          <ac:cxnSpMkLst>
            <pc:docMk/>
            <pc:sldMk cId="3716022509" sldId="585"/>
            <ac:cxnSpMk id="72" creationId="{8484813C-6152-4768-802A-00F614F7574E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1.953" v="377" actId="478"/>
        <pc:sldMkLst>
          <pc:docMk/>
          <pc:sldMk cId="466678500" sldId="586"/>
        </pc:sldMkLst>
        <pc:spChg chg="add del mod ord">
          <ac:chgData name="Cristian Chilipirea" userId="34ab170da5908fc4" providerId="LiveId" clId="{D7DA5927-D473-4AEE-8BEF-0909585F6886}" dt="2021-03-10T20:49:45.081" v="334" actId="478"/>
          <ac:spMkLst>
            <pc:docMk/>
            <pc:sldMk cId="466678500" sldId="586"/>
            <ac:spMk id="3" creationId="{D4C5DFE8-2E06-400F-AF38-23A6F52D35E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66678500" sldId="58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8.003" v="297" actId="207"/>
          <ac:spMkLst>
            <pc:docMk/>
            <pc:sldMk cId="466678500" sldId="58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1.953" v="377" actId="478"/>
          <ac:cxnSpMkLst>
            <pc:docMk/>
            <pc:sldMk cId="466678500" sldId="586"/>
            <ac:cxnSpMk id="70" creationId="{645AA4A3-B9E6-4B1B-996B-B9CD8C0D0A0E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1.422" v="376" actId="478"/>
          <ac:cxnSpMkLst>
            <pc:docMk/>
            <pc:sldMk cId="466678500" sldId="586"/>
            <ac:cxnSpMk id="72" creationId="{78341167-F27F-465E-B8C2-C3393F9BBA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38310151" sldId="586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8.169" v="375" actId="478"/>
        <pc:sldMkLst>
          <pc:docMk/>
          <pc:sldMk cId="1085850107" sldId="587"/>
        </pc:sldMkLst>
        <pc:spChg chg="add del mod ord">
          <ac:chgData name="Cristian Chilipirea" userId="34ab170da5908fc4" providerId="LiveId" clId="{D7DA5927-D473-4AEE-8BEF-0909585F6886}" dt="2021-03-10T20:50:04.289" v="336" actId="478"/>
          <ac:spMkLst>
            <pc:docMk/>
            <pc:sldMk cId="1085850107" sldId="587"/>
            <ac:spMk id="3" creationId="{161B4D0F-6B61-47DB-A252-FD8369F92A5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5850107" sldId="58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3.842" v="296" actId="207"/>
          <ac:spMkLst>
            <pc:docMk/>
            <pc:sldMk cId="1085850107" sldId="58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8.169" v="375" actId="478"/>
          <ac:cxnSpMkLst>
            <pc:docMk/>
            <pc:sldMk cId="1085850107" sldId="587"/>
            <ac:cxnSpMk id="70" creationId="{17550682-4443-4753-AB42-38E3AF147E10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7.692" v="374" actId="478"/>
          <ac:cxnSpMkLst>
            <pc:docMk/>
            <pc:sldMk cId="1085850107" sldId="587"/>
            <ac:cxnSpMk id="72" creationId="{D8189A11-59C1-4F00-AD15-629A71832B6E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88151205" sldId="587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5.665" v="373" actId="478"/>
        <pc:sldMkLst>
          <pc:docMk/>
          <pc:sldMk cId="761443777" sldId="588"/>
        </pc:sldMkLst>
        <pc:spChg chg="add del mod ord">
          <ac:chgData name="Cristian Chilipirea" userId="34ab170da5908fc4" providerId="LiveId" clId="{D7DA5927-D473-4AEE-8BEF-0909585F6886}" dt="2021-03-10T20:50:20.673" v="338" actId="478"/>
          <ac:spMkLst>
            <pc:docMk/>
            <pc:sldMk cId="761443777" sldId="588"/>
            <ac:spMk id="3" creationId="{5FF0DD24-551E-4707-9DF9-35B9D2B5B3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61443777" sldId="58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0.776" v="295" actId="207"/>
          <ac:spMkLst>
            <pc:docMk/>
            <pc:sldMk cId="761443777" sldId="58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5.665" v="373" actId="478"/>
          <ac:cxnSpMkLst>
            <pc:docMk/>
            <pc:sldMk cId="761443777" sldId="588"/>
            <ac:cxnSpMk id="70" creationId="{3C0C0A4B-2A72-4947-B582-E227F33C656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5.091" v="372" actId="478"/>
          <ac:cxnSpMkLst>
            <pc:docMk/>
            <pc:sldMk cId="761443777" sldId="588"/>
            <ac:cxnSpMk id="72" creationId="{B6189701-14AC-49C9-ADC5-7DF7DA2B191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1471145" sldId="588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1.321" v="371" actId="478"/>
        <pc:sldMkLst>
          <pc:docMk/>
          <pc:sldMk cId="108313471" sldId="589"/>
        </pc:sldMkLst>
        <pc:spChg chg="add del mod ord">
          <ac:chgData name="Cristian Chilipirea" userId="34ab170da5908fc4" providerId="LiveId" clId="{D7DA5927-D473-4AEE-8BEF-0909585F6886}" dt="2021-03-10T20:50:36.705" v="340" actId="478"/>
          <ac:spMkLst>
            <pc:docMk/>
            <pc:sldMk cId="108313471" sldId="589"/>
            <ac:spMk id="3" creationId="{461F9F83-84B9-45BE-8E9B-3C709E1A03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313471" sldId="58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7.048" v="294" actId="207"/>
          <ac:spMkLst>
            <pc:docMk/>
            <pc:sldMk cId="108313471" sldId="58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1.321" v="371" actId="478"/>
          <ac:cxnSpMkLst>
            <pc:docMk/>
            <pc:sldMk cId="108313471" sldId="589"/>
            <ac:cxnSpMk id="70" creationId="{055CC18E-B8EA-4A08-AB00-DDD8636269C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0.785" v="370" actId="478"/>
          <ac:cxnSpMkLst>
            <pc:docMk/>
            <pc:sldMk cId="108313471" sldId="589"/>
            <ac:cxnSpMk id="72" creationId="{9390F379-6D35-4115-9A5B-263AA6A20D6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28197973" sldId="5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87048085" sldId="590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7.257" v="369" actId="478"/>
        <pc:sldMkLst>
          <pc:docMk/>
          <pc:sldMk cId="2850108714" sldId="590"/>
        </pc:sldMkLst>
        <pc:spChg chg="add del mod ord">
          <ac:chgData name="Cristian Chilipirea" userId="34ab170da5908fc4" providerId="LiveId" clId="{D7DA5927-D473-4AEE-8BEF-0909585F6886}" dt="2021-03-10T20:51:03.093" v="342" actId="478"/>
          <ac:spMkLst>
            <pc:docMk/>
            <pc:sldMk cId="2850108714" sldId="590"/>
            <ac:spMk id="3" creationId="{0F02F75A-CEE5-4A91-AE87-0AFBFE1811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50108714" sldId="59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4.582" v="293" actId="207"/>
          <ac:spMkLst>
            <pc:docMk/>
            <pc:sldMk cId="2850108714" sldId="59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7.257" v="369" actId="478"/>
          <ac:cxnSpMkLst>
            <pc:docMk/>
            <pc:sldMk cId="2850108714" sldId="590"/>
            <ac:cxnSpMk id="70" creationId="{7C08989F-E90A-471A-B2A0-A9CA7837823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6.641" v="368" actId="478"/>
          <ac:cxnSpMkLst>
            <pc:docMk/>
            <pc:sldMk cId="2850108714" sldId="590"/>
            <ac:cxnSpMk id="72" creationId="{91DC1EE4-CFA7-4AD4-9CCE-D76B555B0F5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23.705" v="367" actId="478"/>
        <pc:sldMkLst>
          <pc:docMk/>
          <pc:sldMk cId="321793941" sldId="591"/>
        </pc:sldMkLst>
        <pc:spChg chg="add del mod ord">
          <ac:chgData name="Cristian Chilipirea" userId="34ab170da5908fc4" providerId="LiveId" clId="{D7DA5927-D473-4AEE-8BEF-0909585F6886}" dt="2021-03-10T20:51:17.618" v="344" actId="478"/>
          <ac:spMkLst>
            <pc:docMk/>
            <pc:sldMk cId="321793941" sldId="591"/>
            <ac:spMk id="3" creationId="{B62718D3-6CC4-4691-B20D-E93AA9FC94A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21793941" sldId="59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1.649" v="292" actId="207"/>
          <ac:spMkLst>
            <pc:docMk/>
            <pc:sldMk cId="321793941" sldId="59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3.705" v="367" actId="478"/>
          <ac:cxnSpMkLst>
            <pc:docMk/>
            <pc:sldMk cId="321793941" sldId="591"/>
            <ac:cxnSpMk id="70" creationId="{7FBD6EA3-93F3-4EAA-AEA4-3F99D9F2271F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3.129" v="366" actId="478"/>
          <ac:cxnSpMkLst>
            <pc:docMk/>
            <pc:sldMk cId="321793941" sldId="591"/>
            <ac:cxnSpMk id="72" creationId="{F8285B87-CD95-424D-A31D-E6CFCCDD3D8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31174030" sldId="591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0.921" v="365" actId="478"/>
        <pc:sldMkLst>
          <pc:docMk/>
          <pc:sldMk cId="1634983897" sldId="592"/>
        </pc:sldMkLst>
        <pc:spChg chg="add del mod ord">
          <ac:chgData name="Cristian Chilipirea" userId="34ab170da5908fc4" providerId="LiveId" clId="{D7DA5927-D473-4AEE-8BEF-0909585F6886}" dt="2021-03-10T20:51:40.477" v="346" actId="478"/>
          <ac:spMkLst>
            <pc:docMk/>
            <pc:sldMk cId="1634983897" sldId="592"/>
            <ac:spMk id="3" creationId="{F763D126-62C0-4DB5-80D9-4A191E9F204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34983897" sldId="59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7.815" v="291" actId="207"/>
          <ac:spMkLst>
            <pc:docMk/>
            <pc:sldMk cId="1634983897" sldId="59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0.921" v="365" actId="478"/>
          <ac:cxnSpMkLst>
            <pc:docMk/>
            <pc:sldMk cId="1634983897" sldId="592"/>
            <ac:cxnSpMk id="70" creationId="{8F194546-DE35-4698-A60D-28A53825773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0.065" v="364" actId="478"/>
          <ac:cxnSpMkLst>
            <pc:docMk/>
            <pc:sldMk cId="1634983897" sldId="592"/>
            <ac:cxnSpMk id="72" creationId="{133CBE88-06D5-4C11-8793-BA4909A2796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21651538" sldId="592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7.609" v="363" actId="478"/>
        <pc:sldMkLst>
          <pc:docMk/>
          <pc:sldMk cId="1149418056" sldId="593"/>
        </pc:sldMkLst>
        <pc:spChg chg="add del mod ord">
          <ac:chgData name="Cristian Chilipirea" userId="34ab170da5908fc4" providerId="LiveId" clId="{D7DA5927-D473-4AEE-8BEF-0909585F6886}" dt="2021-03-10T20:51:54.113" v="348" actId="478"/>
          <ac:spMkLst>
            <pc:docMk/>
            <pc:sldMk cId="1149418056" sldId="593"/>
            <ac:spMk id="3" creationId="{9CFD65F1-9C5E-4D5D-BA4A-A068480A707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49418056" sldId="59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4.765" v="290" actId="207"/>
          <ac:spMkLst>
            <pc:docMk/>
            <pc:sldMk cId="1149418056" sldId="59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7.609" v="363" actId="478"/>
          <ac:cxnSpMkLst>
            <pc:docMk/>
            <pc:sldMk cId="1149418056" sldId="593"/>
            <ac:cxnSpMk id="70" creationId="{3A9304E3-F2B2-45A8-9CA5-5525B00BE580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6.978" v="362" actId="478"/>
          <ac:cxnSpMkLst>
            <pc:docMk/>
            <pc:sldMk cId="1149418056" sldId="593"/>
            <ac:cxnSpMk id="72" creationId="{7AC0819C-583A-46A1-9861-C29D6671980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92642322" sldId="5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878214405" sldId="594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4.530" v="361" actId="478"/>
        <pc:sldMkLst>
          <pc:docMk/>
          <pc:sldMk cId="1649685948" sldId="594"/>
        </pc:sldMkLst>
        <pc:spChg chg="add del mod ord">
          <ac:chgData name="Cristian Chilipirea" userId="34ab170da5908fc4" providerId="LiveId" clId="{D7DA5927-D473-4AEE-8BEF-0909585F6886}" dt="2021-03-10T20:52:31.030" v="350" actId="478"/>
          <ac:spMkLst>
            <pc:docMk/>
            <pc:sldMk cId="1649685948" sldId="594"/>
            <ac:spMk id="3" creationId="{2ACF3AAF-EB30-4517-A56A-B9B5B4D292A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49685948" sldId="59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1.884" v="289" actId="207"/>
          <ac:spMkLst>
            <pc:docMk/>
            <pc:sldMk cId="1649685948" sldId="59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4.530" v="361" actId="478"/>
          <ac:cxnSpMkLst>
            <pc:docMk/>
            <pc:sldMk cId="1649685948" sldId="594"/>
            <ac:cxnSpMk id="70" creationId="{F541523A-1651-48DA-81B2-3246B17EF64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3.608" v="360" actId="478"/>
          <ac:cxnSpMkLst>
            <pc:docMk/>
            <pc:sldMk cId="1649685948" sldId="594"/>
            <ac:cxnSpMk id="72" creationId="{708E0CD5-A8BA-4158-A01C-6224E977CD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11.709" v="359" actId="478"/>
        <pc:sldMkLst>
          <pc:docMk/>
          <pc:sldMk cId="2926480314" sldId="595"/>
        </pc:sldMkLst>
        <pc:spChg chg="add del mod ord">
          <ac:chgData name="Cristian Chilipirea" userId="34ab170da5908fc4" providerId="LiveId" clId="{D7DA5927-D473-4AEE-8BEF-0909585F6886}" dt="2021-03-10T20:52:44.957" v="352" actId="478"/>
          <ac:spMkLst>
            <pc:docMk/>
            <pc:sldMk cId="2926480314" sldId="595"/>
            <ac:spMk id="3" creationId="{33346AE1-6F96-4786-B50E-736F7F085D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26480314" sldId="59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8.915" v="288" actId="207"/>
          <ac:spMkLst>
            <pc:docMk/>
            <pc:sldMk cId="2926480314" sldId="59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1.709" v="359" actId="478"/>
          <ac:cxnSpMkLst>
            <pc:docMk/>
            <pc:sldMk cId="2926480314" sldId="595"/>
            <ac:cxnSpMk id="70" creationId="{2DD544C1-0F01-421F-BD4F-4D417A18CD6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1.135" v="358" actId="478"/>
          <ac:cxnSpMkLst>
            <pc:docMk/>
            <pc:sldMk cId="2926480314" sldId="595"/>
            <ac:cxnSpMk id="72" creationId="{FCF7CFF9-75B9-443D-9DA2-5C37A8A6750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81293268" sldId="59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09.576" v="357" actId="478"/>
        <pc:sldMkLst>
          <pc:docMk/>
          <pc:sldMk cId="432684937" sldId="596"/>
        </pc:sldMkLst>
        <pc:spChg chg="add del mod ord">
          <ac:chgData name="Cristian Chilipirea" userId="34ab170da5908fc4" providerId="LiveId" clId="{D7DA5927-D473-4AEE-8BEF-0909585F6886}" dt="2021-03-10T20:52:58.573" v="354" actId="478"/>
          <ac:spMkLst>
            <pc:docMk/>
            <pc:sldMk cId="432684937" sldId="596"/>
            <ac:spMk id="2" creationId="{1DD3E9A3-53E5-4EF2-ABC5-93947F9C863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32684937" sldId="59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5.703" v="287" actId="207"/>
          <ac:spMkLst>
            <pc:docMk/>
            <pc:sldMk cId="432684937" sldId="59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09.576" v="357" actId="478"/>
          <ac:cxnSpMkLst>
            <pc:docMk/>
            <pc:sldMk cId="432684937" sldId="596"/>
            <ac:cxnSpMk id="69" creationId="{CA46C0BF-ECDF-4EBE-9EA7-A33DF620E690}"/>
          </ac:cxnSpMkLst>
        </pc:cxnChg>
        <pc:cxnChg chg="add del mod">
          <ac:chgData name="Cristian Chilipirea" userId="34ab170da5908fc4" providerId="LiveId" clId="{D7DA5927-D473-4AEE-8BEF-0909585F6886}" dt="2021-03-10T20:53:08.889" v="356" actId="478"/>
          <ac:cxnSpMkLst>
            <pc:docMk/>
            <pc:sldMk cId="432684937" sldId="596"/>
            <ac:cxnSpMk id="70" creationId="{D2615A96-A183-456D-AAB4-5694A9827AF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1" creationId="{A698D50D-2A2A-43A9-9E05-6BCE3CB8867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06375257" sldId="596"/>
        </pc:sldMkLst>
      </pc:sldChg>
      <pc:sldChg chg="addSp delSp modSp add mod modClrScheme chgLayout">
        <pc:chgData name="Cristian Chilipirea" userId="34ab170da5908fc4" providerId="LiveId" clId="{D7DA5927-D473-4AEE-8BEF-0909585F6886}" dt="2021-03-10T20:37:39.924" v="193" actId="207"/>
        <pc:sldMkLst>
          <pc:docMk/>
          <pc:sldMk cId="9955651" sldId="597"/>
        </pc:sldMkLst>
        <pc:spChg chg="mod ord">
          <ac:chgData name="Cristian Chilipirea" userId="34ab170da5908fc4" providerId="LiveId" clId="{D7DA5927-D473-4AEE-8BEF-0909585F6886}" dt="2021-03-10T20:37:39.924" v="193" actId="207"/>
          <ac:spMkLst>
            <pc:docMk/>
            <pc:sldMk cId="9955651" sldId="597"/>
            <ac:spMk id="2" creationId="{0DD502D0-A644-4744-8542-A141B632F39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3" creationId="{5FBA71E2-645E-4E0D-8483-BF0653D4842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4" creationId="{251A89E4-B2F9-4AE1-ABDA-989C7BD80069}"/>
          </ac:spMkLst>
        </pc:spChg>
        <pc:spChg chg="del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310689941" sldId="5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11707616" sldId="598"/>
        </pc:sldMkLst>
      </pc:sldChg>
      <pc:sldChg chg="modSp add mod modClrScheme chgLayout">
        <pc:chgData name="Cristian Chilipirea" userId="34ab170da5908fc4" providerId="LiveId" clId="{D7DA5927-D473-4AEE-8BEF-0909585F6886}" dt="2021-03-10T20:37:44.972" v="194" actId="207"/>
        <pc:sldMkLst>
          <pc:docMk/>
          <pc:sldMk cId="3021993017" sldId="598"/>
        </pc:sldMkLst>
        <pc:spChg chg="mod ord">
          <ac:chgData name="Cristian Chilipirea" userId="34ab170da5908fc4" providerId="LiveId" clId="{D7DA5927-D473-4AEE-8BEF-0909585F6886}" dt="2021-03-10T20:37:44.972" v="194" actId="207"/>
          <ac:spMkLst>
            <pc:docMk/>
            <pc:sldMk cId="3021993017" sldId="598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1993017" sldId="598"/>
            <ac:spMk id="4" creationId="{251A89E4-B2F9-4AE1-ABDA-989C7BD80069}"/>
          </ac:spMkLst>
        </pc:spChg>
        <pc:picChg chg="mod ord">
          <ac:chgData name="Cristian Chilipirea" userId="34ab170da5908fc4" providerId="LiveId" clId="{D7DA5927-D473-4AEE-8BEF-0909585F6886}" dt="2021-03-10T20:35:25.800" v="143" actId="700"/>
          <ac:picMkLst>
            <pc:docMk/>
            <pc:sldMk cId="3021993017" sldId="598"/>
            <ac:picMk id="7" creationId="{3C63D915-E4AC-40A6-A29A-E1C60A9F4A40}"/>
          </ac:picMkLst>
        </pc:pic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62520965" sldId="599"/>
        </pc:sldMkLst>
      </pc:sldChg>
      <pc:sldChg chg="modSp add mod modClrScheme chgLayout">
        <pc:chgData name="Cristian Chilipirea" userId="34ab170da5908fc4" providerId="LiveId" clId="{D7DA5927-D473-4AEE-8BEF-0909585F6886}" dt="2021-03-10T20:59:18.600" v="488" actId="207"/>
        <pc:sldMkLst>
          <pc:docMk/>
          <pc:sldMk cId="1062709435" sldId="599"/>
        </pc:sldMkLst>
        <pc:spChg chg="mod ord">
          <ac:chgData name="Cristian Chilipirea" userId="34ab170da5908fc4" providerId="LiveId" clId="{D7DA5927-D473-4AEE-8BEF-0909585F6886}" dt="2021-03-10T20:59:18.600" v="488" actId="207"/>
          <ac:spMkLst>
            <pc:docMk/>
            <pc:sldMk cId="1062709435" sldId="599"/>
            <ac:spMk id="2" creationId="{D9DCAF4D-793B-41BF-B2DB-F387ACC8F9D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3" creationId="{4C502F7E-2F8F-4A4C-9C39-D834D82CB5C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44981453" sldId="600"/>
        </pc:sldMkLst>
      </pc:sldChg>
      <pc:sldChg chg="addSp delSp modSp add mod modClrScheme chgLayout">
        <pc:chgData name="Cristian Chilipirea" userId="34ab170da5908fc4" providerId="LiveId" clId="{D7DA5927-D473-4AEE-8BEF-0909585F6886}" dt="2021-03-10T20:38:05.420" v="196" actId="478"/>
        <pc:sldMkLst>
          <pc:docMk/>
          <pc:sldMk cId="2107148739" sldId="600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2" creationId="{3F6D85B7-3FE6-49D1-B0E2-B0E31CF7BB32}"/>
          </ac:spMkLst>
        </pc:spChg>
        <pc:spChg chg="add del mod ord">
          <ac:chgData name="Cristian Chilipirea" userId="34ab170da5908fc4" providerId="LiveId" clId="{D7DA5927-D473-4AEE-8BEF-0909585F6886}" dt="2021-03-10T20:38:05.420" v="196" actId="478"/>
          <ac:spMkLst>
            <pc:docMk/>
            <pc:sldMk cId="2107148739" sldId="600"/>
            <ac:spMk id="3" creationId="{C718B701-5677-4CAF-B8BB-A6EFAFE8598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4" creationId="{F170D5A4-ABDB-40AB-AF8C-FE745F9ACF4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58.804" v="195" actId="207"/>
        <pc:sldMkLst>
          <pc:docMk/>
          <pc:sldMk cId="586504043" sldId="601"/>
        </pc:sldMkLst>
        <pc:spChg chg="mod ord">
          <ac:chgData name="Cristian Chilipirea" userId="34ab170da5908fc4" providerId="LiveId" clId="{D7DA5927-D473-4AEE-8BEF-0909585F6886}" dt="2021-03-10T20:37:58.804" v="195" actId="207"/>
          <ac:spMkLst>
            <pc:docMk/>
            <pc:sldMk cId="586504043" sldId="601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48613112" sldId="6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85695320" sldId="602"/>
        </pc:sldMkLst>
      </pc:sldChg>
      <pc:sldChg chg="modSp add mod modClrScheme chgLayout">
        <pc:chgData name="Cristian Chilipirea" userId="34ab170da5908fc4" providerId="LiveId" clId="{D7DA5927-D473-4AEE-8BEF-0909585F6886}" dt="2021-03-10T20:38:24.859" v="199" actId="207"/>
        <pc:sldMkLst>
          <pc:docMk/>
          <pc:sldMk cId="2661395145" sldId="602"/>
        </pc:sldMkLst>
        <pc:spChg chg="mod ord">
          <ac:chgData name="Cristian Chilipirea" userId="34ab170da5908fc4" providerId="LiveId" clId="{D7DA5927-D473-4AEE-8BEF-0909585F6886}" dt="2021-03-10T20:38:24.859" v="199" actId="207"/>
          <ac:spMkLst>
            <pc:docMk/>
            <pc:sldMk cId="2661395145" sldId="602"/>
            <ac:spMk id="2" creationId="{53B46A7B-BFB5-4F91-81B7-26E266353A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61395145" sldId="602"/>
            <ac:spMk id="4" creationId="{52268F29-5BD0-48FF-8948-027D928D2423}"/>
          </ac:spMkLst>
        </pc:spChg>
        <pc:spChg chg="mod ord">
          <ac:chgData name="Cristian Chilipirea" userId="34ab170da5908fc4" providerId="LiveId" clId="{D7DA5927-D473-4AEE-8BEF-0909585F6886}" dt="2021-03-10T20:35:26.122" v="147" actId="27636"/>
          <ac:spMkLst>
            <pc:docMk/>
            <pc:sldMk cId="2661395145" sldId="602"/>
            <ac:spMk id="5" creationId="{F9F160A1-1679-4C50-9580-29F5479B73E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20.164" v="198" actId="478"/>
        <pc:sldMkLst>
          <pc:docMk/>
          <pc:sldMk cId="3601361384" sldId="603"/>
        </pc:sldMkLst>
        <pc:spChg chg="mod ord">
          <ac:chgData name="Cristian Chilipirea" userId="34ab170da5908fc4" providerId="LiveId" clId="{D7DA5927-D473-4AEE-8BEF-0909585F6886}" dt="2021-03-10T20:38:17.290" v="197" actId="207"/>
          <ac:spMkLst>
            <pc:docMk/>
            <pc:sldMk cId="3601361384" sldId="603"/>
            <ac:spMk id="2" creationId="{53B46A7B-BFB5-4F91-81B7-26E266353A60}"/>
          </ac:spMkLst>
        </pc:spChg>
        <pc:spChg chg="add del mod ord">
          <ac:chgData name="Cristian Chilipirea" userId="34ab170da5908fc4" providerId="LiveId" clId="{D7DA5927-D473-4AEE-8BEF-0909585F6886}" dt="2021-03-10T20:38:20.164" v="198" actId="478"/>
          <ac:spMkLst>
            <pc:docMk/>
            <pc:sldMk cId="3601361384" sldId="603"/>
            <ac:spMk id="3" creationId="{7049D88F-D036-489C-A1C0-D5781CB6F01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01361384" sldId="603"/>
            <ac:spMk id="4" creationId="{52268F29-5BD0-48FF-8948-027D928D242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84853342" sldId="603"/>
        </pc:sldMkLst>
      </pc:sldChg>
      <pc:sldChg chg="modSp add mod modClrScheme chgLayout">
        <pc:chgData name="Cristian Chilipirea" userId="34ab170da5908fc4" providerId="LiveId" clId="{D7DA5927-D473-4AEE-8BEF-0909585F6886}" dt="2021-03-10T20:38:37.311" v="202" actId="207"/>
        <pc:sldMkLst>
          <pc:docMk/>
          <pc:sldMk cId="3653230811" sldId="604"/>
        </pc:sldMkLst>
        <pc:spChg chg="mod ord">
          <ac:chgData name="Cristian Chilipirea" userId="34ab170da5908fc4" providerId="LiveId" clId="{D7DA5927-D473-4AEE-8BEF-0909585F6886}" dt="2021-03-10T20:38:37.311" v="202" actId="207"/>
          <ac:spMkLst>
            <pc:docMk/>
            <pc:sldMk cId="3653230811" sldId="604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84066094" sldId="6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19897751" sldId="605"/>
        </pc:sldMkLst>
      </pc:sldChg>
      <pc:sldChg chg="modSp add mod modClrScheme chgLayout">
        <pc:chgData name="Cristian Chilipirea" userId="34ab170da5908fc4" providerId="LiveId" clId="{D7DA5927-D473-4AEE-8BEF-0909585F6886}" dt="2021-03-10T20:58:53.911" v="482" actId="790"/>
        <pc:sldMkLst>
          <pc:docMk/>
          <pc:sldMk cId="3022098502" sldId="605"/>
        </pc:sldMkLst>
        <pc:spChg chg="mod ord">
          <ac:chgData name="Cristian Chilipirea" userId="34ab170da5908fc4" providerId="LiveId" clId="{D7DA5927-D473-4AEE-8BEF-0909585F6886}" dt="2021-03-10T20:58:46.155" v="481" actId="207"/>
          <ac:spMkLst>
            <pc:docMk/>
            <pc:sldMk cId="3022098502" sldId="605"/>
            <ac:spMk id="2" creationId="{EF0B8574-B95E-4BBF-8713-6CFFD965A24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2098502" sldId="605"/>
            <ac:spMk id="4" creationId="{E9A40D92-18D7-4503-85E4-4A6EE3ED5F64}"/>
          </ac:spMkLst>
        </pc:spChg>
        <pc:spChg chg="mod ord">
          <ac:chgData name="Cristian Chilipirea" userId="34ab170da5908fc4" providerId="LiveId" clId="{D7DA5927-D473-4AEE-8BEF-0909585F6886}" dt="2021-03-10T20:58:53.911" v="482" actId="790"/>
          <ac:spMkLst>
            <pc:docMk/>
            <pc:sldMk cId="3022098502" sldId="605"/>
            <ac:spMk id="11" creationId="{5C7EBEF0-3555-4A06-A57D-97B0BF9F9E5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29601204" sldId="606"/>
        </pc:sldMkLst>
      </pc:sldChg>
      <pc:sldChg chg="addSp delSp modSp add mod modClrScheme chgLayout">
        <pc:chgData name="Cristian Chilipirea" userId="34ab170da5908fc4" providerId="LiveId" clId="{D7DA5927-D473-4AEE-8BEF-0909585F6886}" dt="2021-03-10T20:59:05.165" v="484" actId="478"/>
        <pc:sldMkLst>
          <pc:docMk/>
          <pc:sldMk cId="2472077983" sldId="606"/>
        </pc:sldMkLst>
        <pc:spChg chg="mod ord">
          <ac:chgData name="Cristian Chilipirea" userId="34ab170da5908fc4" providerId="LiveId" clId="{D7DA5927-D473-4AEE-8BEF-0909585F6886}" dt="2021-03-10T20:59:02.528" v="483" actId="207"/>
          <ac:spMkLst>
            <pc:docMk/>
            <pc:sldMk cId="2472077983" sldId="606"/>
            <ac:spMk id="2" creationId="{CE66E1E2-7342-40BA-9872-BC1474DA4D23}"/>
          </ac:spMkLst>
        </pc:spChg>
        <pc:spChg chg="add del mod ord">
          <ac:chgData name="Cristian Chilipirea" userId="34ab170da5908fc4" providerId="LiveId" clId="{D7DA5927-D473-4AEE-8BEF-0909585F6886}" dt="2021-03-10T20:59:05.165" v="484" actId="478"/>
          <ac:spMkLst>
            <pc:docMk/>
            <pc:sldMk cId="2472077983" sldId="606"/>
            <ac:spMk id="3" creationId="{A2108FEE-969B-46B6-9A06-3D749CE707D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72077983" sldId="606"/>
            <ac:spMk id="4" creationId="{406A7533-A0F3-4784-B6AB-258EA50A154A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9:15.267" v="487" actId="207"/>
        <pc:sldMkLst>
          <pc:docMk/>
          <pc:sldMk cId="365110367" sldId="607"/>
        </pc:sldMkLst>
        <pc:spChg chg="mod ord">
          <ac:chgData name="Cristian Chilipirea" userId="34ab170da5908fc4" providerId="LiveId" clId="{D7DA5927-D473-4AEE-8BEF-0909585F6886}" dt="2021-03-10T20:59:15.267" v="487" actId="207"/>
          <ac:spMkLst>
            <pc:docMk/>
            <pc:sldMk cId="365110367" sldId="607"/>
            <ac:spMk id="2" creationId="{B11F087D-8CAD-4519-AF78-A16729CD204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4" creationId="{E12CA148-0B6E-4BD4-BF1B-B724137ABA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5" creationId="{2A64BFF1-78FF-4D0D-AA69-9887B14DCF2C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748028044" sldId="607"/>
        </pc:sldMkLst>
      </pc:sldChg>
      <pc:sldChg chg="addSp delSp modSp add mod modClrScheme chgLayout">
        <pc:chgData name="Cristian Chilipirea" userId="34ab170da5908fc4" providerId="LiveId" clId="{D7DA5927-D473-4AEE-8BEF-0909585F6886}" dt="2021-03-10T20:59:11.542" v="486" actId="478"/>
        <pc:sldMkLst>
          <pc:docMk/>
          <pc:sldMk cId="552847108" sldId="608"/>
        </pc:sldMkLst>
        <pc:spChg chg="mod ord">
          <ac:chgData name="Cristian Chilipirea" userId="34ab170da5908fc4" providerId="LiveId" clId="{D7DA5927-D473-4AEE-8BEF-0909585F6886}" dt="2021-03-10T20:59:09.208" v="485" actId="207"/>
          <ac:spMkLst>
            <pc:docMk/>
            <pc:sldMk cId="552847108" sldId="608"/>
            <ac:spMk id="2" creationId="{B11F087D-8CAD-4519-AF78-A16729CD204F}"/>
          </ac:spMkLst>
        </pc:spChg>
        <pc:spChg chg="add del mod ord">
          <ac:chgData name="Cristian Chilipirea" userId="34ab170da5908fc4" providerId="LiveId" clId="{D7DA5927-D473-4AEE-8BEF-0909585F6886}" dt="2021-03-10T20:59:11.542" v="486" actId="478"/>
          <ac:spMkLst>
            <pc:docMk/>
            <pc:sldMk cId="552847108" sldId="608"/>
            <ac:spMk id="3" creationId="{3EAB45E0-7943-4F82-B465-16EF44AD3B7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52847108" sldId="608"/>
            <ac:spMk id="4" creationId="{E12CA148-0B6E-4BD4-BF1B-B724137ABA5B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29723783" sldId="6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44809045" sldId="609"/>
        </pc:sldMkLst>
      </pc:sldChg>
      <pc:sldChg chg="addSp delSp modSp add mod modClrScheme chgLayout">
        <pc:chgData name="Cristian Chilipirea" userId="34ab170da5908fc4" providerId="LiveId" clId="{D7DA5927-D473-4AEE-8BEF-0909585F6886}" dt="2021-03-10T20:59:33.801" v="492" actId="478"/>
        <pc:sldMkLst>
          <pc:docMk/>
          <pc:sldMk cId="3467661663" sldId="609"/>
        </pc:sldMkLst>
        <pc:spChg chg="mod ord">
          <ac:chgData name="Cristian Chilipirea" userId="34ab170da5908fc4" providerId="LiveId" clId="{D7DA5927-D473-4AEE-8BEF-0909585F6886}" dt="2021-03-10T20:59:30.976" v="491" actId="207"/>
          <ac:spMkLst>
            <pc:docMk/>
            <pc:sldMk cId="3467661663" sldId="609"/>
            <ac:spMk id="2" creationId="{9BE1DBEC-8E9F-48CA-8660-BC3320E04692}"/>
          </ac:spMkLst>
        </pc:spChg>
        <pc:spChg chg="add del mod ord">
          <ac:chgData name="Cristian Chilipirea" userId="34ab170da5908fc4" providerId="LiveId" clId="{D7DA5927-D473-4AEE-8BEF-0909585F6886}" dt="2021-03-10T20:59:33.801" v="492" actId="478"/>
          <ac:spMkLst>
            <pc:docMk/>
            <pc:sldMk cId="3467661663" sldId="609"/>
            <ac:spMk id="3" creationId="{0377F04D-EB76-4978-87A3-0B2CD2672B4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67661663" sldId="609"/>
            <ac:spMk id="4" creationId="{D3E8B391-0EA0-4722-A82E-23FD91F6C8B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56891915" sldId="610"/>
        </pc:sldMkLst>
      </pc:sldChg>
      <pc:sldChg chg="addSp delSp modSp add mod modClrScheme chgLayout">
        <pc:chgData name="Cristian Chilipirea" userId="34ab170da5908fc4" providerId="LiveId" clId="{D7DA5927-D473-4AEE-8BEF-0909585F6886}" dt="2021-03-10T20:59:27.378" v="490" actId="478"/>
        <pc:sldMkLst>
          <pc:docMk/>
          <pc:sldMk cId="837216158" sldId="612"/>
        </pc:sldMkLst>
        <pc:spChg chg="add del mod ord">
          <ac:chgData name="Cristian Chilipirea" userId="34ab170da5908fc4" providerId="LiveId" clId="{D7DA5927-D473-4AEE-8BEF-0909585F6886}" dt="2021-03-10T20:59:23.834" v="489" actId="478"/>
          <ac:spMkLst>
            <pc:docMk/>
            <pc:sldMk cId="837216158" sldId="612"/>
            <ac:spMk id="2" creationId="{6BDE2B93-4947-4826-9B3A-E09588552A20}"/>
          </ac:spMkLst>
        </pc:spChg>
        <pc:spChg chg="add del mod ord">
          <ac:chgData name="Cristian Chilipirea" userId="34ab170da5908fc4" providerId="LiveId" clId="{D7DA5927-D473-4AEE-8BEF-0909585F6886}" dt="2021-03-10T20:59:27.378" v="490" actId="478"/>
          <ac:spMkLst>
            <pc:docMk/>
            <pc:sldMk cId="837216158" sldId="612"/>
            <ac:spMk id="3" creationId="{378BB3CF-463D-4D50-8ED6-D43CB39DEB0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37216158" sldId="612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269401478" sldId="612"/>
        </pc:sldMkLst>
      </pc:sldChg>
      <pc:sldChg chg="modSp add mod modClrScheme chgLayout">
        <pc:chgData name="Cristian Chilipirea" userId="34ab170da5908fc4" providerId="LiveId" clId="{D7DA5927-D473-4AEE-8BEF-0909585F6886}" dt="2021-03-10T20:38:49.855" v="205" actId="207"/>
        <pc:sldMkLst>
          <pc:docMk/>
          <pc:sldMk cId="1883209142" sldId="613"/>
        </pc:sldMkLst>
        <pc:spChg chg="mod ord">
          <ac:chgData name="Cristian Chilipirea" userId="34ab170da5908fc4" providerId="LiveId" clId="{D7DA5927-D473-4AEE-8BEF-0909585F6886}" dt="2021-03-10T20:38:49.855" v="205" actId="207"/>
          <ac:spMkLst>
            <pc:docMk/>
            <pc:sldMk cId="1883209142" sldId="613"/>
            <ac:spMk id="2" creationId="{C84389ED-E565-47B9-BCEF-EAFC4BFCEEA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3" creationId="{0B42600C-888D-496B-A968-09FAE06080A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4" creationId="{21CD6739-332E-4C9D-9FBA-0D9179B67D6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04.925" v="208" actId="207"/>
        <pc:sldMkLst>
          <pc:docMk/>
          <pc:sldMk cId="3348847876" sldId="616"/>
        </pc:sldMkLst>
        <pc:spChg chg="mod ord">
          <ac:chgData name="Cristian Chilipirea" userId="34ab170da5908fc4" providerId="LiveId" clId="{D7DA5927-D473-4AEE-8BEF-0909585F6886}" dt="2021-03-10T20:39:04.925" v="208" actId="207"/>
          <ac:spMkLst>
            <pc:docMk/>
            <pc:sldMk cId="3348847876" sldId="616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04.076" v="186" actId="1076"/>
        <pc:sldMkLst>
          <pc:docMk/>
          <pc:sldMk cId="3155245931" sldId="620"/>
        </pc:sldMkLst>
        <pc:spChg chg="mod ord">
          <ac:chgData name="Cristian Chilipirea" userId="34ab170da5908fc4" providerId="LiveId" clId="{D7DA5927-D473-4AEE-8BEF-0909585F6886}" dt="2021-03-10T20:37:01.462" v="185" actId="207"/>
          <ac:spMkLst>
            <pc:docMk/>
            <pc:sldMk cId="3155245931" sldId="620"/>
            <ac:spMk id="2" creationId="{D4CA21F5-30B8-4F5F-AB8E-3009F2460E7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4" creationId="{040C28B4-DE7E-4E20-9E51-E9D7B0E5E3A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5" creationId="{A6519B45-721E-4B7F-A6EA-0E8006441709}"/>
          </ac:spMkLst>
        </pc:spChg>
        <pc:picChg chg="mod">
          <ac:chgData name="Cristian Chilipirea" userId="34ab170da5908fc4" providerId="LiveId" clId="{D7DA5927-D473-4AEE-8BEF-0909585F6886}" dt="2021-03-10T20:37:04.076" v="186" actId="1076"/>
          <ac:picMkLst>
            <pc:docMk/>
            <pc:sldMk cId="3155245931" sldId="620"/>
            <ac:picMk id="7" creationId="{D454A86C-86A7-4DB3-A9E2-0F7FAC15A061}"/>
          </ac:picMkLst>
        </pc:picChg>
      </pc:sldChg>
      <pc:sldChg chg="modSp add mod modClrScheme chgLayout">
        <pc:chgData name="Cristian Chilipirea" userId="34ab170da5908fc4" providerId="LiveId" clId="{D7DA5927-D473-4AEE-8BEF-0909585F6886}" dt="2021-03-10T20:37:33.963" v="192" actId="207"/>
        <pc:sldMkLst>
          <pc:docMk/>
          <pc:sldMk cId="278621425" sldId="621"/>
        </pc:sldMkLst>
        <pc:spChg chg="mod ord">
          <ac:chgData name="Cristian Chilipirea" userId="34ab170da5908fc4" providerId="LiveId" clId="{D7DA5927-D473-4AEE-8BEF-0909585F6886}" dt="2021-03-10T20:37:33.963" v="192" actId="207"/>
          <ac:spMkLst>
            <pc:docMk/>
            <pc:sldMk cId="278621425" sldId="621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4" creationId="{11D37E42-2D6B-4323-BD7B-B8F314BA4BC5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8.626" v="191" actId="207"/>
        <pc:sldMkLst>
          <pc:docMk/>
          <pc:sldMk cId="414989700" sldId="622"/>
        </pc:sldMkLst>
        <pc:spChg chg="mod ord">
          <ac:chgData name="Cristian Chilipirea" userId="34ab170da5908fc4" providerId="LiveId" clId="{D7DA5927-D473-4AEE-8BEF-0909585F6886}" dt="2021-03-10T20:37:28.626" v="191" actId="207"/>
          <ac:spMkLst>
            <pc:docMk/>
            <pc:sldMk cId="414989700" sldId="622"/>
            <ac:spMk id="2" creationId="{C3038122-F728-4752-834A-2443751B8CC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3" creationId="{A80AC0A7-4604-4DC7-B907-2232AF37BDF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4" creationId="{829EB688-104C-448A-9582-930FF91419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8:33.471" v="201" actId="14100"/>
        <pc:sldMkLst>
          <pc:docMk/>
          <pc:sldMk cId="4096181791" sldId="623"/>
        </pc:sldMkLst>
        <pc:spChg chg="mod ord">
          <ac:chgData name="Cristian Chilipirea" userId="34ab170da5908fc4" providerId="LiveId" clId="{D7DA5927-D473-4AEE-8BEF-0909585F6886}" dt="2021-03-10T20:38:28.923" v="200" actId="207"/>
          <ac:spMkLst>
            <pc:docMk/>
            <pc:sldMk cId="4096181791" sldId="623"/>
            <ac:spMk id="2" creationId="{1DDF87F0-360C-4D90-957B-1612FDBEE249}"/>
          </ac:spMkLst>
        </pc:spChg>
        <pc:spChg chg="mod ord">
          <ac:chgData name="Cristian Chilipirea" userId="34ab170da5908fc4" providerId="LiveId" clId="{D7DA5927-D473-4AEE-8BEF-0909585F6886}" dt="2021-03-10T20:38:33.471" v="201" actId="14100"/>
          <ac:spMkLst>
            <pc:docMk/>
            <pc:sldMk cId="4096181791" sldId="623"/>
            <ac:spMk id="3" creationId="{30F10FE3-9683-49FB-BEA1-0F067B2456E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96181791" sldId="623"/>
            <ac:spMk id="4" creationId="{AF34273C-4347-41F8-881D-5F8467005AA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3.074" v="210" actId="14100"/>
        <pc:sldMkLst>
          <pc:docMk/>
          <pc:sldMk cId="36634983" sldId="624"/>
        </pc:sldMkLst>
        <pc:spChg chg="mod ord">
          <ac:chgData name="Cristian Chilipirea" userId="34ab170da5908fc4" providerId="LiveId" clId="{D7DA5927-D473-4AEE-8BEF-0909585F6886}" dt="2021-03-10T20:39:09.172" v="209" actId="207"/>
          <ac:spMkLst>
            <pc:docMk/>
            <pc:sldMk cId="36634983" sldId="624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34983" sldId="624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9:13.074" v="210" actId="14100"/>
          <ac:spMkLst>
            <pc:docMk/>
            <pc:sldMk cId="36634983" sldId="624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6.680" v="211" actId="207"/>
        <pc:sldMkLst>
          <pc:docMk/>
          <pc:sldMk cId="3518888551" sldId="625"/>
        </pc:sldMkLst>
        <pc:spChg chg="mod ord">
          <ac:chgData name="Cristian Chilipirea" userId="34ab170da5908fc4" providerId="LiveId" clId="{D7DA5927-D473-4AEE-8BEF-0909585F6886}" dt="2021-03-10T20:39:16.680" v="211" actId="207"/>
          <ac:spMkLst>
            <pc:docMk/>
            <pc:sldMk cId="3518888551" sldId="625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5" creationId="{368B28F4-F8CC-44C9-8414-8C2C4F28F51F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41.538" v="469" actId="478"/>
        <pc:sldMkLst>
          <pc:docMk/>
          <pc:sldMk cId="1897459120" sldId="626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2" creationId="{43F5FBFE-BD5E-4037-9C8E-3FB900EA95A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57:41.538" v="469" actId="478"/>
          <ac:spMkLst>
            <pc:docMk/>
            <pc:sldMk cId="1897459120" sldId="626"/>
            <ac:spMk id="5" creationId="{358950AB-513C-4B98-98AD-151EB0D763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55.701" v="471" actId="207"/>
        <pc:sldMkLst>
          <pc:docMk/>
          <pc:sldMk cId="883812" sldId="627"/>
        </pc:sldMkLst>
        <pc:spChg chg="mod ord">
          <ac:chgData name="Cristian Chilipirea" userId="34ab170da5908fc4" providerId="LiveId" clId="{D7DA5927-D473-4AEE-8BEF-0909585F6886}" dt="2021-03-10T20:57:55.701" v="471" actId="207"/>
          <ac:spMkLst>
            <pc:docMk/>
            <pc:sldMk cId="883812" sldId="627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02.631" v="472" actId="207"/>
        <pc:sldMkLst>
          <pc:docMk/>
          <pc:sldMk cId="3199807861" sldId="628"/>
        </pc:sldMkLst>
        <pc:spChg chg="mod ord">
          <ac:chgData name="Cristian Chilipirea" userId="34ab170da5908fc4" providerId="LiveId" clId="{D7DA5927-D473-4AEE-8BEF-0909585F6886}" dt="2021-03-10T20:58:02.631" v="472" actId="207"/>
          <ac:spMkLst>
            <pc:docMk/>
            <pc:sldMk cId="3199807861" sldId="628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0.845" v="474" actId="14100"/>
        <pc:sldMkLst>
          <pc:docMk/>
          <pc:sldMk cId="2872142653" sldId="630"/>
        </pc:sldMkLst>
        <pc:spChg chg="mod ord">
          <ac:chgData name="Cristian Chilipirea" userId="34ab170da5908fc4" providerId="LiveId" clId="{D7DA5927-D473-4AEE-8BEF-0909585F6886}" dt="2021-03-10T20:58:10.845" v="474" actId="14100"/>
          <ac:spMkLst>
            <pc:docMk/>
            <pc:sldMk cId="2872142653" sldId="630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5.656" v="475" actId="207"/>
        <pc:sldMkLst>
          <pc:docMk/>
          <pc:sldMk cId="4141000406" sldId="631"/>
        </pc:sldMkLst>
        <pc:spChg chg="mod ord">
          <ac:chgData name="Cristian Chilipirea" userId="34ab170da5908fc4" providerId="LiveId" clId="{D7DA5927-D473-4AEE-8BEF-0909585F6886}" dt="2021-03-10T20:58:15.656" v="475" actId="207"/>
          <ac:spMkLst>
            <pc:docMk/>
            <pc:sldMk cId="4141000406" sldId="631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28.231" v="478" actId="14100"/>
        <pc:sldMkLst>
          <pc:docMk/>
          <pc:sldMk cId="2427518392" sldId="632"/>
        </pc:sldMkLst>
        <pc:spChg chg="mod ord">
          <ac:chgData name="Cristian Chilipirea" userId="34ab170da5908fc4" providerId="LiveId" clId="{D7DA5927-D473-4AEE-8BEF-0909585F6886}" dt="2021-03-10T20:58:28.231" v="478" actId="14100"/>
          <ac:spMkLst>
            <pc:docMk/>
            <pc:sldMk cId="2427518392" sldId="632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38.190" v="480" actId="14100"/>
        <pc:sldMkLst>
          <pc:docMk/>
          <pc:sldMk cId="2681444780" sldId="633"/>
        </pc:sldMkLst>
        <pc:spChg chg="mod ord">
          <ac:chgData name="Cristian Chilipirea" userId="34ab170da5908fc4" providerId="LiveId" clId="{D7DA5927-D473-4AEE-8BEF-0909585F6886}" dt="2021-03-10T20:58:38.190" v="480" actId="14100"/>
          <ac:spMkLst>
            <pc:docMk/>
            <pc:sldMk cId="2681444780" sldId="633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4" creationId="{53C6F2BB-03F6-4673-B5BB-1D6EFDDB8AC9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09.475" v="418" actId="478"/>
        <pc:sldMkLst>
          <pc:docMk/>
          <pc:sldMk cId="223322367" sldId="635"/>
        </pc:sldMkLst>
        <pc:spChg chg="add del mod ord">
          <ac:chgData name="Cristian Chilipirea" userId="34ab170da5908fc4" providerId="LiveId" clId="{D7DA5927-D473-4AEE-8BEF-0909585F6886}" dt="2021-03-10T20:55:09.475" v="418" actId="478"/>
          <ac:spMkLst>
            <pc:docMk/>
            <pc:sldMk cId="223322367" sldId="635"/>
            <ac:spMk id="2" creationId="{4DF4AA3F-F6C4-4FC8-BFA0-046EB3C9E1E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322367" sldId="63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06.358" v="417" actId="20577"/>
          <ac:spMkLst>
            <pc:docMk/>
            <pc:sldMk cId="22332236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29.249" v="424" actId="478"/>
        <pc:sldMkLst>
          <pc:docMk/>
          <pc:sldMk cId="2791028989" sldId="636"/>
        </pc:sldMkLst>
        <pc:spChg chg="add del mod ord">
          <ac:chgData name="Cristian Chilipirea" userId="34ab170da5908fc4" providerId="LiveId" clId="{D7DA5927-D473-4AEE-8BEF-0909585F6886}" dt="2021-03-10T20:55:29.249" v="424" actId="478"/>
          <ac:spMkLst>
            <pc:docMk/>
            <pc:sldMk cId="2791028989" sldId="636"/>
            <ac:spMk id="2" creationId="{9A284C6C-1840-48B9-9907-CBFB1050DF2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1028989" sldId="63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26.286" v="423" actId="14100"/>
          <ac:spMkLst>
            <pc:docMk/>
            <pc:sldMk cId="2791028989" sldId="63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45.493" v="430" actId="478"/>
        <pc:sldMkLst>
          <pc:docMk/>
          <pc:sldMk cId="3626788139" sldId="637"/>
        </pc:sldMkLst>
        <pc:spChg chg="add del mod ord">
          <ac:chgData name="Cristian Chilipirea" userId="34ab170da5908fc4" providerId="LiveId" clId="{D7DA5927-D473-4AEE-8BEF-0909585F6886}" dt="2021-03-10T20:55:45.493" v="430" actId="478"/>
          <ac:spMkLst>
            <pc:docMk/>
            <pc:sldMk cId="3626788139" sldId="637"/>
            <ac:spMk id="3" creationId="{07D18723-4D71-44CA-9E26-CFCE59CA7A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26788139" sldId="63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42.510" v="429" actId="14100"/>
          <ac:spMkLst>
            <pc:docMk/>
            <pc:sldMk cId="3626788139" sldId="63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03.525" v="435" actId="478"/>
        <pc:sldMkLst>
          <pc:docMk/>
          <pc:sldMk cId="621829694" sldId="638"/>
        </pc:sldMkLst>
        <pc:spChg chg="add del mod ord">
          <ac:chgData name="Cristian Chilipirea" userId="34ab170da5908fc4" providerId="LiveId" clId="{D7DA5927-D473-4AEE-8BEF-0909585F6886}" dt="2021-03-10T20:56:03.525" v="435" actId="478"/>
          <ac:spMkLst>
            <pc:docMk/>
            <pc:sldMk cId="621829694" sldId="638"/>
            <ac:spMk id="2" creationId="{73F8B6EC-64F9-4882-9377-34145A7512A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621829694" sldId="63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59.462" v="434" actId="20577"/>
          <ac:spMkLst>
            <pc:docMk/>
            <pc:sldMk cId="621829694" sldId="63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15.129" v="440" actId="478"/>
        <pc:sldMkLst>
          <pc:docMk/>
          <pc:sldMk cId="1811602423" sldId="639"/>
        </pc:sldMkLst>
        <pc:spChg chg="add del mod ord">
          <ac:chgData name="Cristian Chilipirea" userId="34ab170da5908fc4" providerId="LiveId" clId="{D7DA5927-D473-4AEE-8BEF-0909585F6886}" dt="2021-03-10T20:56:15.129" v="440" actId="478"/>
          <ac:spMkLst>
            <pc:docMk/>
            <pc:sldMk cId="1811602423" sldId="639"/>
            <ac:spMk id="2" creationId="{457F59A0-5009-4387-BFE1-91E96C6D3A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11602423" sldId="63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12.116" v="439" actId="207"/>
          <ac:spMkLst>
            <pc:docMk/>
            <pc:sldMk cId="1811602423" sldId="63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28.778" v="445" actId="478"/>
        <pc:sldMkLst>
          <pc:docMk/>
          <pc:sldMk cId="75127372" sldId="640"/>
        </pc:sldMkLst>
        <pc:spChg chg="add del mod ord">
          <ac:chgData name="Cristian Chilipirea" userId="34ab170da5908fc4" providerId="LiveId" clId="{D7DA5927-D473-4AEE-8BEF-0909585F6886}" dt="2021-03-10T20:56:28.778" v="445" actId="478"/>
          <ac:spMkLst>
            <pc:docMk/>
            <pc:sldMk cId="75127372" sldId="640"/>
            <ac:spMk id="2" creationId="{4660BF09-07BC-4929-B212-7127BC739C3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5127372" sldId="64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24.650" v="444" actId="20577"/>
          <ac:spMkLst>
            <pc:docMk/>
            <pc:sldMk cId="75127372" sldId="64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43.229" v="450" actId="478"/>
        <pc:sldMkLst>
          <pc:docMk/>
          <pc:sldMk cId="2732351751" sldId="641"/>
        </pc:sldMkLst>
        <pc:spChg chg="add del mod ord">
          <ac:chgData name="Cristian Chilipirea" userId="34ab170da5908fc4" providerId="LiveId" clId="{D7DA5927-D473-4AEE-8BEF-0909585F6886}" dt="2021-03-10T20:56:43.229" v="450" actId="478"/>
          <ac:spMkLst>
            <pc:docMk/>
            <pc:sldMk cId="2732351751" sldId="641"/>
            <ac:spMk id="2" creationId="{BCB0B465-64F7-45DF-9D08-50B3419B41F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32351751" sldId="64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39.874" v="449" actId="20577"/>
          <ac:spMkLst>
            <pc:docMk/>
            <pc:sldMk cId="2732351751" sldId="64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00.701" v="455" actId="478"/>
        <pc:sldMkLst>
          <pc:docMk/>
          <pc:sldMk cId="1925082225" sldId="642"/>
        </pc:sldMkLst>
        <pc:spChg chg="add del mod ord">
          <ac:chgData name="Cristian Chilipirea" userId="34ab170da5908fc4" providerId="LiveId" clId="{D7DA5927-D473-4AEE-8BEF-0909585F6886}" dt="2021-03-10T20:57:00.701" v="455" actId="478"/>
          <ac:spMkLst>
            <pc:docMk/>
            <pc:sldMk cId="1925082225" sldId="642"/>
            <ac:spMk id="2" creationId="{04EFACC9-280A-4D1F-9FF2-4CA84D67E76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5082225" sldId="64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56.814" v="454" actId="20577"/>
          <ac:spMkLst>
            <pc:docMk/>
            <pc:sldMk cId="1925082225" sldId="64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10.085" v="460" actId="20577"/>
        <pc:sldMkLst>
          <pc:docMk/>
          <pc:sldMk cId="2978945643" sldId="643"/>
        </pc:sldMkLst>
        <pc:spChg chg="add del mod ord">
          <ac:chgData name="Cristian Chilipirea" userId="34ab170da5908fc4" providerId="LiveId" clId="{D7DA5927-D473-4AEE-8BEF-0909585F6886}" dt="2021-03-10T20:57:05.269" v="456" actId="478"/>
          <ac:spMkLst>
            <pc:docMk/>
            <pc:sldMk cId="2978945643" sldId="643"/>
            <ac:spMk id="2" creationId="{DCCF600C-60EB-46F7-BCCF-C039860286B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78945643" sldId="64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0.085" v="460" actId="20577"/>
          <ac:spMkLst>
            <pc:docMk/>
            <pc:sldMk cId="2978945643" sldId="64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22.921" v="465" actId="478"/>
        <pc:sldMkLst>
          <pc:docMk/>
          <pc:sldMk cId="121855409" sldId="644"/>
        </pc:sldMkLst>
        <pc:spChg chg="add del mod ord">
          <ac:chgData name="Cristian Chilipirea" userId="34ab170da5908fc4" providerId="LiveId" clId="{D7DA5927-D473-4AEE-8BEF-0909585F6886}" dt="2021-03-10T20:57:22.921" v="465" actId="478"/>
          <ac:spMkLst>
            <pc:docMk/>
            <pc:sldMk cId="121855409" sldId="644"/>
            <ac:spMk id="2" creationId="{2DA1ADD9-3814-42D3-B33E-370D92CD41D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1855409" sldId="64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9.386" v="464" actId="20577"/>
          <ac:spMkLst>
            <pc:docMk/>
            <pc:sldMk cId="121855409" sldId="644"/>
            <ac:spMk id="7" creationId="{6F422BB9-6A7F-4BD2-9676-A6410BB1037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0.603" v="467" actId="207"/>
        <pc:sldMkLst>
          <pc:docMk/>
          <pc:sldMk cId="1863287891" sldId="645"/>
        </pc:sldMkLst>
        <pc:spChg chg="mod ord">
          <ac:chgData name="Cristian Chilipirea" userId="34ab170da5908fc4" providerId="LiveId" clId="{D7DA5927-D473-4AEE-8BEF-0909585F6886}" dt="2021-03-10T20:57:30.603" v="467" actId="207"/>
          <ac:spMkLst>
            <pc:docMk/>
            <pc:sldMk cId="1863287891" sldId="645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5.092" v="468" actId="207"/>
        <pc:sldMkLst>
          <pc:docMk/>
          <pc:sldMk cId="1943629112" sldId="646"/>
        </pc:sldMkLst>
        <pc:spChg chg="mod ord">
          <ac:chgData name="Cristian Chilipirea" userId="34ab170da5908fc4" providerId="LiveId" clId="{D7DA5927-D473-4AEE-8BEF-0909585F6886}" dt="2021-03-10T20:57:35.092" v="468" actId="207"/>
          <ac:spMkLst>
            <pc:docMk/>
            <pc:sldMk cId="1943629112" sldId="646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26.746" v="466" actId="207"/>
        <pc:sldMkLst>
          <pc:docMk/>
          <pc:sldMk cId="2521925495" sldId="647"/>
        </pc:sldMkLst>
        <pc:spChg chg="mod ord">
          <ac:chgData name="Cristian Chilipirea" userId="34ab170da5908fc4" providerId="LiveId" clId="{D7DA5927-D473-4AEE-8BEF-0909585F6886}" dt="2021-03-10T20:57:26.746" v="466" actId="207"/>
          <ac:spMkLst>
            <pc:docMk/>
            <pc:sldMk cId="2521925495" sldId="647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4" creationId="{985B36E1-6EC3-4B9E-9B6C-3CA312E2686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79728188" sldId="677"/>
        </pc:sldMkLst>
      </pc:sldChg>
      <pc:sldChg chg="addSp delSp modSp">
        <pc:chgData name="Cristian Chilipirea" userId="34ab170da5908fc4" providerId="LiveId" clId="{D7DA5927-D473-4AEE-8BEF-0909585F6886}" dt="2021-03-10T20:22:55.025" v="47"/>
        <pc:sldMkLst>
          <pc:docMk/>
          <pc:sldMk cId="1691017973" sldId="678"/>
        </pc:sldMkLst>
        <pc:spChg chg="add del mod">
          <ac:chgData name="Cristian Chilipirea" userId="34ab170da5908fc4" providerId="LiveId" clId="{D7DA5927-D473-4AEE-8BEF-0909585F6886}" dt="2021-03-10T20:22:49.529" v="45"/>
          <ac:spMkLst>
            <pc:docMk/>
            <pc:sldMk cId="1691017973" sldId="678"/>
            <ac:spMk id="5" creationId="{00E4274D-E932-4819-B6D8-7BCAB020791A}"/>
          </ac:spMkLst>
        </pc:spChg>
        <pc:spChg chg="add del mod">
          <ac:chgData name="Cristian Chilipirea" userId="34ab170da5908fc4" providerId="LiveId" clId="{D7DA5927-D473-4AEE-8BEF-0909585F6886}" dt="2021-03-10T20:22:55.025" v="47"/>
          <ac:spMkLst>
            <pc:docMk/>
            <pc:sldMk cId="1691017973" sldId="678"/>
            <ac:spMk id="7" creationId="{6B4E91C6-CC52-49E9-A169-ADDCF0A3BF4A}"/>
          </ac:spMkLst>
        </pc:spChg>
      </pc:sldChg>
      <pc:sldChg chg="addSp delSp modSp del mod chgLayout">
        <pc:chgData name="Cristian Chilipirea" userId="34ab170da5908fc4" providerId="LiveId" clId="{D7DA5927-D473-4AEE-8BEF-0909585F6886}" dt="2021-03-10T20:33:32.144" v="78"/>
        <pc:sldMkLst>
          <pc:docMk/>
          <pc:sldMk cId="45726390" sldId="679"/>
        </pc:sldMkLst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3" creationId="{5CA425B1-501C-45B9-9FD8-DE37B9053755}"/>
          </ac:spMkLst>
        </pc:spChg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4" creationId="{981733A2-F960-4674-96C7-2A65DD543161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3595547" sldId="679"/>
        </pc:sldMkLst>
      </pc:sldChg>
      <pc:sldChg chg="addSp delSp modSp del mod modClrScheme chgLayout">
        <pc:chgData name="Cristian Chilipirea" userId="34ab170da5908fc4" providerId="LiveId" clId="{D7DA5927-D473-4AEE-8BEF-0909585F6886}" dt="2021-03-10T20:34:48.286" v="89"/>
        <pc:sldMkLst>
          <pc:docMk/>
          <pc:sldMk cId="3038887159" sldId="679"/>
        </pc:sldMkLst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3" creationId="{0005F1EB-A482-4553-924A-4F27E0A86862}"/>
          </ac:spMkLst>
        </pc:spChg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4" creationId="{981733A2-F960-4674-96C7-2A65DD543161}"/>
          </ac:spMkLst>
        </pc:spChg>
        <pc:spChg chg="add del mod ord">
          <ac:chgData name="Cristian Chilipirea" userId="34ab170da5908fc4" providerId="LiveId" clId="{D7DA5927-D473-4AEE-8BEF-0909585F6886}" dt="2021-03-10T20:34:47.547" v="87" actId="700"/>
          <ac:spMkLst>
            <pc:docMk/>
            <pc:sldMk cId="3038887159" sldId="679"/>
            <ac:spMk id="21" creationId="{2956C4E6-0EEB-4C83-9C66-C72DE2DAF01C}"/>
          </ac:spMkLst>
        </pc:spChg>
      </pc:sldChg>
      <pc:sldChg chg="del">
        <pc:chgData name="Cristian Chilipirea" userId="34ab170da5908fc4" providerId="LiveId" clId="{D7DA5927-D473-4AEE-8BEF-0909585F6886}" dt="2021-03-10T20:33:31.679" v="77"/>
        <pc:sldMkLst>
          <pc:docMk/>
          <pc:sldMk cId="1354323637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40861646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350614339" sldId="68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47703394" sldId="68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07382702" sldId="68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8681363" sldId="68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8418054" sldId="68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57339212" sldId="68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8699342" sldId="68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75809267" sldId="68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648758286" sldId="6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79555077" sldId="69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175015" sldId="69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89610395" sldId="69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99576974" sldId="6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67053831" sldId="69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75434959" sldId="69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149427460" sldId="69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21059359" sldId="6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49918423" sldId="69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35309953" sldId="69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502304" sldId="70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0095267" sldId="7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3163693" sldId="70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40607238" sldId="70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85892183" sldId="7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29696311" sldId="70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87043223" sldId="70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10641494" sldId="70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60203964" sldId="7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2895254" sldId="70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57159270" sldId="71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7533109" sldId="71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10067489" sldId="71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95372689" sldId="71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48314742" sldId="71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611562" sldId="71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911002" sldId="71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26152594" sldId="71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83024352" sldId="71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55747342" sldId="72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42942952" sldId="72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37929409" sldId="722"/>
        </pc:sldMkLst>
      </pc:sldChg>
      <pc:sldMasterChg chg="addSldLayout delSldLayout">
        <pc:chgData name="Cristian Chilipirea" userId="34ab170da5908fc4" providerId="LiveId" clId="{D7DA5927-D473-4AEE-8BEF-0909585F6886}" dt="2021-03-10T20:34:55.008" v="96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D7DA5927-D473-4AEE-8BEF-0909585F6886}" dt="2021-03-10T20:34:55.008" v="96" actId="47"/>
          <pc:sldLayoutMkLst>
            <pc:docMk/>
            <pc:sldMasterMk cId="2779709577" sldId="2147483648"/>
            <pc:sldLayoutMk cId="4193639877" sldId="2147483660"/>
          </pc:sldLayoutMkLst>
        </pc:sldLayoutChg>
        <pc:sldLayoutChg chg="add del">
          <pc:chgData name="Cristian Chilipirea" userId="34ab170da5908fc4" providerId="LiveId" clId="{D7DA5927-D473-4AEE-8BEF-0909585F6886}" dt="2021-03-10T20:34:49.763" v="92" actId="47"/>
          <pc:sldLayoutMkLst>
            <pc:docMk/>
            <pc:sldMasterMk cId="2779709577" sldId="2147483648"/>
            <pc:sldLayoutMk cId="2827114290" sldId="2147483666"/>
          </pc:sldLayoutMkLst>
        </pc:sldLayoutChg>
      </pc:sldMasterChg>
      <pc:sldMasterChg chg="add del addSldLayout delSldLayout">
        <pc:chgData name="Cristian Chilipirea" userId="34ab170da5908fc4" providerId="LiveId" clId="{D7DA5927-D473-4AEE-8BEF-0909585F6886}" dt="2021-03-10T20:34:47.547" v="87" actId="700"/>
        <pc:sldMasterMkLst>
          <pc:docMk/>
          <pc:sldMasterMk cId="1770130252" sldId="2147483667"/>
        </pc:sldMasterMkLst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3806976728" sldId="2147483668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614102630" sldId="2147483669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760766883" sldId="2147483670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52821780" sldId="2147483671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90421496" sldId="2147483672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995995939" sldId="2147483673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244856436" sldId="2147483674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154641602" sldId="2147483675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115553878" sldId="2147483676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274093267" sldId="2147483677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083640857" sldId="2147483678"/>
          </pc:sldLayoutMkLst>
        </pc:sldLayoutChg>
      </pc:sldMasterChg>
    </pc:docChg>
  </pc:docChgLst>
  <pc:docChgLst>
    <pc:chgData name="Cristian Chilipirea" userId="34ab170da5908fc4" providerId="LiveId" clId="{99C4052E-A90C-4BC1-8A8B-39E5D2070E6F}"/>
    <pc:docChg chg="undo custSel addSld delSld modSld sldOrd modMainMaster">
      <pc:chgData name="Cristian Chilipirea" userId="34ab170da5908fc4" providerId="LiveId" clId="{99C4052E-A90C-4BC1-8A8B-39E5D2070E6F}" dt="2021-02-28T13:00:06.345" v="262"/>
      <pc:docMkLst>
        <pc:docMk/>
      </pc:docMkLst>
      <pc:sldChg chg="modSp mod">
        <pc:chgData name="Cristian Chilipirea" userId="34ab170da5908fc4" providerId="LiveId" clId="{99C4052E-A90C-4BC1-8A8B-39E5D2070E6F}" dt="2021-02-24T13:46:45.739" v="2" actId="20577"/>
        <pc:sldMkLst>
          <pc:docMk/>
          <pc:sldMk cId="736295071" sldId="256"/>
        </pc:sldMkLst>
        <pc:spChg chg="mod">
          <ac:chgData name="Cristian Chilipirea" userId="34ab170da5908fc4" providerId="LiveId" clId="{99C4052E-A90C-4BC1-8A8B-39E5D2070E6F}" dt="2021-02-24T13:46:45.739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4936104" sldId="26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713726514" sldId="26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15425093" sldId="26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69525089" sldId="26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64313818" sldId="269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419771404" sldId="271"/>
        </pc:sldMkLst>
      </pc:sldChg>
      <pc:sldChg chg="modSp mod">
        <pc:chgData name="Cristian Chilipirea" userId="34ab170da5908fc4" providerId="LiveId" clId="{99C4052E-A90C-4BC1-8A8B-39E5D2070E6F}" dt="2021-02-28T12:56:31.500" v="251" actId="790"/>
        <pc:sldMkLst>
          <pc:docMk/>
          <pc:sldMk cId="3482872906" sldId="272"/>
        </pc:sldMkLst>
        <pc:spChg chg="mod">
          <ac:chgData name="Cristian Chilipirea" userId="34ab170da5908fc4" providerId="LiveId" clId="{99C4052E-A90C-4BC1-8A8B-39E5D2070E6F}" dt="2021-02-28T12:56:31.500" v="251" actId="790"/>
          <ac:spMkLst>
            <pc:docMk/>
            <pc:sldMk cId="3482872906" sldId="272"/>
            <ac:spMk id="3" creationId="{E5E79A4E-3E46-4D52-B096-3F36E046354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2872906" sldId="272"/>
            <ac:spMk id="4" creationId="{A7ADBED6-06B3-4C1D-AB93-5A00EFEC819B}"/>
          </ac:spMkLst>
        </pc:spChg>
      </pc:sldChg>
      <pc:sldChg chg="modSp mod">
        <pc:chgData name="Cristian Chilipirea" userId="34ab170da5908fc4" providerId="LiveId" clId="{99C4052E-A90C-4BC1-8A8B-39E5D2070E6F}" dt="2021-02-28T12:56:37.796" v="252" actId="790"/>
        <pc:sldMkLst>
          <pc:docMk/>
          <pc:sldMk cId="268692477" sldId="273"/>
        </pc:sldMkLst>
        <pc:spChg chg="mod">
          <ac:chgData name="Cristian Chilipirea" userId="34ab170da5908fc4" providerId="LiveId" clId="{99C4052E-A90C-4BC1-8A8B-39E5D2070E6F}" dt="2021-02-28T12:56:37.796" v="252" actId="790"/>
          <ac:spMkLst>
            <pc:docMk/>
            <pc:sldMk cId="268692477" sldId="273"/>
            <ac:spMk id="3" creationId="{4941D3E5-C2D6-40EE-BC4F-A9B558916A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8692477" sldId="273"/>
            <ac:spMk id="4" creationId="{D3621D22-BE0D-4E8A-9D65-C74C8EF79941}"/>
          </ac:spMkLst>
        </pc:spChg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3807396183" sldId="274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529887014" sldId="276"/>
        </pc:sldMkLst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40331398" sldId="2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3" creationId="{081B782F-7802-421B-98A0-A3954D019E8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4" creationId="{078253E3-A0E4-4B9A-8C53-44F12C8B157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484294611" sldId="2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3" creationId="{6B8EF045-D381-4564-BB13-D65ABA3C586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4" creationId="{FC6F740B-82C5-479C-ADC9-88AEA26D708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58658334" sldId="2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3" creationId="{71A12950-664C-43A3-A719-24AF6A6B8E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4" creationId="{B4360006-BB36-44A2-902A-3B7057B3680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38504370" sldId="2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3" creationId="{F8104B1D-2C72-4725-9C78-1400672E634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4" creationId="{C2C8087D-0E55-4A0D-8441-F3063772DCBE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248072" sldId="2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3" creationId="{27D5E0D5-C27E-41EC-9C8E-DF59A59A18F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4" creationId="{CD93E383-CC34-4607-B911-CD20B422298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057553431" sldId="2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5" creationId="{E17E75C8-364F-4E15-8E4E-8F30B9556EC2}"/>
          </ac:spMkLst>
        </pc:spChg>
      </pc:sldChg>
      <pc:sldChg chg="modSp mod">
        <pc:chgData name="Cristian Chilipirea" userId="34ab170da5908fc4" providerId="LiveId" clId="{99C4052E-A90C-4BC1-8A8B-39E5D2070E6F}" dt="2021-02-28T12:31:07.718" v="73" actId="207"/>
        <pc:sldMkLst>
          <pc:docMk/>
          <pc:sldMk cId="3332558954" sldId="2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3" creationId="{724DD5FB-47AE-4665-9E0A-FDABF500029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4" creationId="{64AB4A9B-0B4F-4202-ACB7-0377F215ED71}"/>
          </ac:spMkLst>
        </pc:spChg>
        <pc:graphicFrameChg chg="modGraphic">
          <ac:chgData name="Cristian Chilipirea" userId="34ab170da5908fc4" providerId="LiveId" clId="{99C4052E-A90C-4BC1-8A8B-39E5D2070E6F}" dt="2021-02-28T12:31:07.718" v="73" actId="207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41245440" sldId="2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1245440" sldId="284"/>
            <ac:spMk id="4" creationId="{2EF273B4-4534-43F9-8AEB-088F1BEC36F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443119524" sldId="2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43119524" sldId="285"/>
            <ac:spMk id="4" creationId="{6D86E3AA-D103-4726-AF92-9FFB819F873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0490649" sldId="2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5" creationId="{5098068C-2601-42E1-A9DA-805246C6D9E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3827775" sldId="2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10" creationId="{58F09D3B-6499-4948-9452-9B3AF5918E90}"/>
          </ac:spMkLst>
        </pc:spChg>
      </pc:sldChg>
      <pc:sldChg chg="modSp mod">
        <pc:chgData name="Cristian Chilipirea" userId="34ab170da5908fc4" providerId="LiveId" clId="{99C4052E-A90C-4BC1-8A8B-39E5D2070E6F}" dt="2021-02-28T12:30:56.818" v="72" actId="207"/>
        <pc:sldMkLst>
          <pc:docMk/>
          <pc:sldMk cId="2953260411" sldId="2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3" creationId="{D2F2C8B6-590D-4ECF-B053-AF06BBD8C3A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4" creationId="{357F642A-2576-44F2-B978-50E740700618}"/>
          </ac:spMkLst>
        </pc:spChg>
        <pc:graphicFrameChg chg="modGraphic">
          <ac:chgData name="Cristian Chilipirea" userId="34ab170da5908fc4" providerId="LiveId" clId="{99C4052E-A90C-4BC1-8A8B-39E5D2070E6F}" dt="2021-02-28T12:30:56.818" v="72" actId="207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52114634" sldId="2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4" creationId="{8260DE27-064D-4C4C-84EE-49AAA735218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5" creationId="{7031FC64-C4CC-4361-87D7-314C6190C73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944257487" sldId="2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3" creationId="{A0ED05E1-C29E-4EFA-A4B4-6347424294D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4" creationId="{650C27F7-D330-4B5B-A251-CDD2B4E94D0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5" creationId="{B5D9690F-A2A8-4591-ACCC-69F81EB2E98D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2464244" sldId="2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4" creationId="{F8E77E19-FCB0-4955-9DC9-C7F1593F089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5" creationId="{0F3EFF25-946B-4C37-8122-F0E9503CB20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86918357" sldId="2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3" creationId="{8D5F3738-9C84-4546-A912-F9877CB225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4" creationId="{B5B074E8-56B2-467E-A9D8-DCD61FDC597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5" creationId="{FBC12294-2977-4117-AA3F-C9D711AAED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97639748" sldId="2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7639748" sldId="293"/>
            <ac:spMk id="4" creationId="{5F56A3FD-E148-42BD-A926-AC5B975155C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3965941" sldId="2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5" creationId="{C9C9A68C-45BA-49D6-9E63-88B4C479400F}"/>
          </ac:spMkLst>
        </pc:spChg>
      </pc:sldChg>
      <pc:sldChg chg="modSp ord">
        <pc:chgData name="Cristian Chilipirea" userId="34ab170da5908fc4" providerId="LiveId" clId="{99C4052E-A90C-4BC1-8A8B-39E5D2070E6F}" dt="2021-02-28T12:58:18.174" v="254"/>
        <pc:sldMkLst>
          <pc:docMk/>
          <pc:sldMk cId="3702903717" sldId="2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3" creationId="{E3E82385-9522-4B2B-A282-08EE07F6482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4" creationId="{401BF74D-D4B9-49DF-A0E3-4F9027D74A0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5" creationId="{C61C4B24-57EE-4214-A7C0-40372C1E9A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72910276" sldId="2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3" creationId="{7FA085AE-8CA6-423E-81B7-5A0BA292F6C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4" creationId="{CFF63F45-75A7-4FD6-A0DC-E7CBEB7290E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5" creationId="{2EE68715-C0EE-4007-B1C9-B8DD5A962A3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256797331" sldId="2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4" creationId="{F361608F-182A-43C5-9C52-CFB992D67952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637397968" sldId="2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4" creationId="{2FAB1496-F917-4D20-8E6C-701355D5A52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3030303" sldId="2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4" creationId="{E887B5A0-7F18-4144-BA01-80CE7517810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868890896" sldId="3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4" creationId="{66160DC5-18A3-4023-AB8F-9A479A2875C1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19978144" sldId="3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4" creationId="{9D019021-0563-4276-B152-1C0D7310518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058156533" sldId="3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4" creationId="{5B09216A-EC41-42ED-BF1C-0EAFE37F890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575037668" sldId="3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4" creationId="{C808B6B2-FACB-4B5E-BF7A-A24CD5ED12C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08534874" sldId="3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4" creationId="{3524E1D7-C31B-479F-8EAA-3FAD24703E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83813242" sldId="3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4" creationId="{DA88CC1A-134F-435E-9345-81CC787150A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02400433" sldId="3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4" creationId="{6940B44E-D2C3-4A68-8A80-55DC0520D9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272240493" sldId="3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4" creationId="{ECAADCE8-0006-4B8D-9D48-21B71D1DB8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743015591" sldId="3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4" creationId="{681C2CBF-5F5D-45A2-B2F2-E994010038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35606726" sldId="3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4" creationId="{4E3917D1-791D-412C-B012-77AD34B8919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318212" sldId="3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4" creationId="{05274C97-8F51-45BD-A1F8-96E87146296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6177920" sldId="31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4" creationId="{75BD8F2E-3A55-4706-907C-62075A1281B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909063300" sldId="3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4" creationId="{0EC7E2F5-FDB3-44B3-91A6-DC9B591F853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694556130" sldId="31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4" creationId="{70775F68-0D28-48E7-A047-5431B71CE07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61489302" sldId="31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4" creationId="{F0D813FD-976D-41D7-BB6E-8469B0A562E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968087461" sldId="3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4" creationId="{08B4C182-DE8D-4BC1-B200-DCC740131B0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329611807" sldId="3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4" creationId="{CDBF3233-7E17-466E-A138-49FA9BBAAB3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68295156" sldId="3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4" creationId="{B8E4C2D6-D540-4819-82D9-4005E9E416D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125431535" sldId="3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4" creationId="{7F233C8A-D531-4D57-952C-B78EB71AF36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57086535" sldId="3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4" creationId="{1F8BF700-021C-4B1A-83CB-2E52E995482B}"/>
          </ac:spMkLst>
        </pc:spChg>
      </pc:sldChg>
      <pc:sldChg chg="del">
        <pc:chgData name="Cristian Chilipirea" userId="34ab170da5908fc4" providerId="LiveId" clId="{99C4052E-A90C-4BC1-8A8B-39E5D2070E6F}" dt="2021-02-28T12:02:23.463" v="4" actId="47"/>
        <pc:sldMkLst>
          <pc:docMk/>
          <pc:sldMk cId="1982629488" sldId="320"/>
        </pc:sldMkLst>
      </pc:sldChg>
      <pc:sldChg chg="new del">
        <pc:chgData name="Cristian Chilipirea" userId="34ab170da5908fc4" providerId="LiveId" clId="{99C4052E-A90C-4BC1-8A8B-39E5D2070E6F}" dt="2021-02-28T12:11:07.932" v="31" actId="47"/>
        <pc:sldMkLst>
          <pc:docMk/>
          <pc:sldMk cId="811058825" sldId="32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878821302" sldId="321"/>
        </pc:sldMkLst>
      </pc:sldChg>
      <pc:sldChg chg="modSp new">
        <pc:chgData name="Cristian Chilipirea" userId="34ab170da5908fc4" providerId="LiveId" clId="{99C4052E-A90C-4BC1-8A8B-39E5D2070E6F}" dt="2021-02-28T12:12:51.556" v="33"/>
        <pc:sldMkLst>
          <pc:docMk/>
          <pc:sldMk cId="525015272" sldId="3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3" creationId="{23486C47-6934-497E-9C98-45EBA460ED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4" creationId="{3A99BA5B-FC19-4344-8B96-7A5FAB78532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5" creationId="{542F59B7-6036-4BDA-9EC1-EC63550D617C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912544339" sldId="32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099054805" sldId="32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369503131" sldId="324"/>
        </pc:sldMkLst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947184" sldId="5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3" creationId="{CCBF75EE-8F07-4B21-8EDC-CA0E65FF948C}"/>
          </ac:spMkLst>
        </pc:spChg>
      </pc:sldChg>
      <pc:sldChg chg="modSp add del">
        <pc:chgData name="Cristian Chilipirea" userId="34ab170da5908fc4" providerId="LiveId" clId="{99C4052E-A90C-4BC1-8A8B-39E5D2070E6F}" dt="2021-02-28T12:18:10.285" v="48" actId="47"/>
        <pc:sldMkLst>
          <pc:docMk/>
          <pc:sldMk cId="372466261" sldId="5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3" creationId="{E21E23CF-4F27-4189-AC31-6DD62BB64DF3}"/>
          </ac:spMkLst>
        </pc:spChg>
      </pc:sldChg>
      <pc:sldChg chg="modSp add mod">
        <pc:chgData name="Cristian Chilipirea" userId="34ab170da5908fc4" providerId="LiveId" clId="{99C4052E-A90C-4BC1-8A8B-39E5D2070E6F}" dt="2021-02-28T12:20:04.940" v="60" actId="790"/>
        <pc:sldMkLst>
          <pc:docMk/>
          <pc:sldMk cId="903023806" sldId="550"/>
        </pc:sldMkLst>
        <pc:spChg chg="mod">
          <ac:chgData name="Cristian Chilipirea" userId="34ab170da5908fc4" providerId="LiveId" clId="{99C4052E-A90C-4BC1-8A8B-39E5D2070E6F}" dt="2021-02-28T12:20:04.940" v="60" actId="790"/>
          <ac:spMkLst>
            <pc:docMk/>
            <pc:sldMk cId="903023806" sldId="550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54.947" v="58" actId="790"/>
          <ac:spMkLst>
            <pc:docMk/>
            <pc:sldMk cId="903023806" sldId="550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03023806" sldId="550"/>
            <ac:spMk id="5" creationId="{CD420678-B001-4E51-8B38-020BD80EF2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76134443" sldId="5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3" creationId="{A128085C-0617-445D-AEBE-93F6ECD3092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8026768" sldId="5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3" creationId="{ECDEA119-D0F6-4654-A03D-8D4CA415F69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10928874" sldId="5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3" creationId="{00AAD8A3-D178-4146-AAA7-E56F0A05A5D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594544" sldId="5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3" creationId="{5610D460-8D72-4881-9C7F-0C65EC05BD3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675921238" sldId="5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6" creationId="{D8E82989-ADEA-43CA-A7F0-43BEED04949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74936681" sldId="5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3" creationId="{BB909007-8ECE-42C3-A4F5-A9C56176672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8851368" sldId="5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6" creationId="{4E231129-45FB-465C-BE7F-EE3C4423EF9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751759" sldId="5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3" creationId="{0CF51821-62B1-4806-8F6C-0EB44BD5AD6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1971886" sldId="5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3" creationId="{59D37CE8-A60F-4919-8F14-1E092136AA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734307052" sldId="5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3" creationId="{241DC116-4236-40FB-98BF-C8974ECFEDF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1446351" sldId="5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3" creationId="{ADB9B5D1-2851-4291-8E69-37BBF5AEB12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21147139" sldId="5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3" creationId="{C723EE65-EF33-40C5-86ED-200EC6AD700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74445740" sldId="5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3" creationId="{0F9157BB-73CB-45AA-BAFB-BC2EFD579A4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18544830" sldId="5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3" creationId="{1BEAA8F1-5234-4A51-A850-78B6E868322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95146843" sldId="5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3" creationId="{28F15D7B-1C50-4380-A8AD-E1EB8A5E935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97467475" sldId="5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3" creationId="{F7BF89B6-5453-47E4-970E-DE2C503BF1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98025032" sldId="5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3" creationId="{4157CC62-4192-4445-8796-50CD12358D1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92795954" sldId="5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3" creationId="{F3C9CDDE-CE4A-4AFC-B450-D2E7E3ED7AA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7636954" sldId="5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3" creationId="{617E6D54-3BF4-4E17-9687-EE1A6428424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85199923" sldId="5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5" creationId="{79F57E6C-476E-4186-8945-AC0EE6EBE45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612264969" sldId="5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5" creationId="{A1861635-6836-4E74-BD1C-60458B69A9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0868532" sldId="5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5" creationId="{AA3A34BF-2328-46E7-93AF-36ED05E9BF6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01577345" sldId="57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5" creationId="{F2EA0BFC-B5C1-46F7-8BA9-E0CB2342D21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38852437" sldId="57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5" creationId="{C8B9A885-F2FF-47CD-AF40-1E8A9FDE947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77793817" sldId="5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5" creationId="{A8CD1914-6C2C-4C62-AF6D-F6684644E47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40065597" sldId="5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5" creationId="{C024C3DF-3619-4F81-BAB5-461F045DF47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19656957" sldId="5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3" creationId="{EFA7801B-49F3-4ACC-9384-5DEB827404E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79583564" sldId="5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2" creationId="{A308276C-D53E-4A74-B41A-5BA05859EF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3" creationId="{AC1BAADA-9698-4DC9-9A9A-84C7320B25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5" creationId="{9EEA0492-4C66-4798-AECA-DECE854CCF3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4049724" sldId="5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3" creationId="{122F4118-46A5-4C12-BFB1-04120C3F11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09618566" sldId="5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3" creationId="{66B881AA-72E8-423F-9347-26B449FA77F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198370495" sldId="5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6" creationId="{46656998-6CFA-4972-A7F0-2AC324E0B6F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59383787" sldId="5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2" creationId="{456E8622-1E8A-4E1B-99A1-58ED6E1D61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3" creationId="{1894F170-9CA1-4E4B-B08F-FE3E295A9FC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5" creationId="{289A022F-525C-4D03-B65F-4A75BD74892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73248128" sldId="5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2" creationId="{094B9B7F-EEA0-4489-B565-FDF983F0AB0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40" creationId="{E1D475C4-6126-48CF-A247-9C4167CE173D}"/>
          </ac:spMkLst>
        </pc:spChg>
      </pc:sldChg>
      <pc:sldChg chg="modSp add mod">
        <pc:chgData name="Cristian Chilipirea" userId="34ab170da5908fc4" providerId="LiveId" clId="{99C4052E-A90C-4BC1-8A8B-39E5D2070E6F}" dt="2021-02-28T12:25:51.507" v="62" actId="790"/>
        <pc:sldMkLst>
          <pc:docMk/>
          <pc:sldMk cId="1038310151" sldId="5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25:51.507" v="62" actId="790"/>
          <ac:spMkLst>
            <pc:docMk/>
            <pc:sldMk cId="1038310151" sldId="586"/>
            <ac:spMk id="3" creationId="{A65B1B9F-3C61-48A8-B28C-1D639DA998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5" creationId="{5E2EDFEE-FE59-4DF3-A1A1-2DBEDB6423B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88151205" sldId="5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3" creationId="{EE868BD8-B7AC-4692-AA71-26C65F92A5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81471145" sldId="5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5" creationId="{10EC7D40-9755-4B20-B3D7-B2B7027C3CE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28197973" sldId="5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5" creationId="{E163C701-DDF0-479B-9653-F21F85C28DB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287048085" sldId="5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5" creationId="{0618DBB2-B853-49F5-84BB-1819319EF0C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31174030" sldId="5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5" creationId="{DDD23A2D-FA8A-440A-A298-8CD9D1CFA2A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21651538" sldId="5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5" creationId="{CE7826F4-9551-496D-BB09-6858749B3A2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92642322" sldId="5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5" creationId="{5420355C-E2AF-4E69-9CDC-B1AD16F1BF0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78214405" sldId="5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5" creationId="{F7A4DD4F-14B6-4D71-A495-E38C600CE151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81293268" sldId="5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5" creationId="{E0A812D6-A54C-4575-AFA1-5D2CA2027BA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06375257" sldId="5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3" creationId="{149F78CA-8940-47CD-8EBF-45C34953152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10689941" sldId="5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2" creationId="{870BBCD5-70A3-4004-8B0A-3F77A26ABA1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40" creationId="{E1D475C4-6126-48CF-A247-9C4167CE173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1707616" sldId="5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5" creationId="{99DEABDB-6FAD-4697-9FCC-DA9E345122C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962520965" sldId="5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3" creationId="{8D4EF716-BBE7-45DF-9DF9-DFC98140144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44981453" sldId="6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5" creationId="{E940DCC5-8410-48F0-AA1A-B516F11E2B71}"/>
          </ac:spMkLst>
        </pc:spChg>
      </pc:sldChg>
      <pc:sldChg chg="modSp add mod">
        <pc:chgData name="Cristian Chilipirea" userId="34ab170da5908fc4" providerId="LiveId" clId="{99C4052E-A90C-4BC1-8A8B-39E5D2070E6F}" dt="2021-02-28T12:26:48.081" v="63" actId="790"/>
        <pc:sldMkLst>
          <pc:docMk/>
          <pc:sldMk cId="3948613112" sldId="6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5" creationId="{8A7BE555-2F8A-4DDA-BC3D-A39878E03526}"/>
          </ac:spMkLst>
        </pc:spChg>
        <pc:spChg chg="mod">
          <ac:chgData name="Cristian Chilipirea" userId="34ab170da5908fc4" providerId="LiveId" clId="{99C4052E-A90C-4BC1-8A8B-39E5D2070E6F}" dt="2021-02-28T12:26:48.081" v="63" actId="790"/>
          <ac:spMkLst>
            <pc:docMk/>
            <pc:sldMk cId="3948613112" sldId="601"/>
            <ac:spMk id="21" creationId="{0EBA5793-83D0-46A6-A39C-6980DCE6DA8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85695320" sldId="6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5" creationId="{EB281BC7-84B6-4846-9AAD-8C0B7EFE874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84853342" sldId="6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5" creationId="{790B44B6-D262-4481-99A6-D57EB7339A9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884066094" sldId="6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5" creationId="{3B441D4D-0199-469E-B973-D530287403A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19897751" sldId="6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5" creationId="{58881E73-E39A-4215-809F-5289D8758B6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29601204" sldId="6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5" creationId="{CD5409B4-8364-40C4-B0C1-7DDAB612821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48028044" sldId="6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5" creationId="{3AA5D152-99EB-4721-B124-FE7A9D23F17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29723783" sldId="6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5" creationId="{3D651431-3F47-4F85-867C-328E7C576BF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44809045" sldId="6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5" creationId="{1C31429F-54C5-4EFE-83EE-65534A2EDDA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56891915" sldId="6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5" creationId="{ABB988AE-B981-49CD-97AB-EEFCAE57E5E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269401478" sldId="6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5" creationId="{A8256973-72A9-42EC-BEC7-222F6F47299C}"/>
          </ac:spMkLst>
        </pc:spChg>
      </pc:sldChg>
      <pc:sldChg chg="addSp delSp modSp add mod">
        <pc:chgData name="Cristian Chilipirea" userId="34ab170da5908fc4" providerId="LiveId" clId="{99C4052E-A90C-4BC1-8A8B-39E5D2070E6F}" dt="2021-02-28T12:58:29.885" v="255" actId="790"/>
        <pc:sldMkLst>
          <pc:docMk/>
          <pc:sldMk cId="2919561066" sldId="613"/>
        </pc:sldMkLst>
        <pc:spChg chg="mod">
          <ac:chgData name="Cristian Chilipirea" userId="34ab170da5908fc4" providerId="LiveId" clId="{99C4052E-A90C-4BC1-8A8B-39E5D2070E6F}" dt="2021-02-28T12:58:29.885" v="255" actId="790"/>
          <ac:spMkLst>
            <pc:docMk/>
            <pc:sldMk cId="2919561066" sldId="613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3.273" v="34" actId="478"/>
          <ac:spMkLst>
            <pc:docMk/>
            <pc:sldMk cId="2919561066" sldId="613"/>
            <ac:spMk id="3" creationId="{33AB8C56-3981-49A5-9B5D-B793D12BDE3E}"/>
          </ac:spMkLst>
        </pc:spChg>
        <pc:spChg chg="del mod">
          <ac:chgData name="Cristian Chilipirea" userId="34ab170da5908fc4" providerId="LiveId" clId="{99C4052E-A90C-4BC1-8A8B-39E5D2070E6F}" dt="2021-02-28T12:14:19.610" v="37" actId="478"/>
          <ac:spMkLst>
            <pc:docMk/>
            <pc:sldMk cId="2919561066" sldId="613"/>
            <ac:spMk id="5" creationId="{4E8ABF96-4C8D-4D4B-BF1A-A736C8CA74AB}"/>
          </ac:spMkLst>
        </pc:spChg>
        <pc:spChg chg="add del mod">
          <ac:chgData name="Cristian Chilipirea" userId="34ab170da5908fc4" providerId="LiveId" clId="{99C4052E-A90C-4BC1-8A8B-39E5D2070E6F}" dt="2021-02-28T12:14:25.281" v="39"/>
          <ac:spMkLst>
            <pc:docMk/>
            <pc:sldMk cId="2919561066" sldId="613"/>
            <ac:spMk id="6" creationId="{3D9F6DFA-7AA5-4AC0-98BC-FA98134D095D}"/>
          </ac:spMkLst>
        </pc:spChg>
      </pc:sldChg>
      <pc:sldChg chg="delSp modSp add mod">
        <pc:chgData name="Cristian Chilipirea" userId="34ab170da5908fc4" providerId="LiveId" clId="{99C4052E-A90C-4BC1-8A8B-39E5D2070E6F}" dt="2021-02-28T12:58:36.060" v="256" actId="790"/>
        <pc:sldMkLst>
          <pc:docMk/>
          <pc:sldMk cId="3172639705" sldId="614"/>
        </pc:sldMkLst>
        <pc:spChg chg="mod">
          <ac:chgData name="Cristian Chilipirea" userId="34ab170da5908fc4" providerId="LiveId" clId="{99C4052E-A90C-4BC1-8A8B-39E5D2070E6F}" dt="2021-02-28T12:58:36.060" v="256" actId="790"/>
          <ac:spMkLst>
            <pc:docMk/>
            <pc:sldMk cId="3172639705" sldId="614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7.458" v="35" actId="478"/>
          <ac:spMkLst>
            <pc:docMk/>
            <pc:sldMk cId="3172639705" sldId="614"/>
            <ac:spMk id="8" creationId="{0A3F3A26-5302-4370-96A6-B880FFFE0562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082489489" sldId="6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10" creationId="{E50C2513-19C1-406C-BFC9-B727E1ACBF4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2222932814" sldId="6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11" creationId="{08A896E1-8FD5-4B48-94A4-06BF74CF18C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671577175" sldId="6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12" creationId="{347CA9A1-F9BD-4904-A477-0AF189F7B6E6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17856432" sldId="6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13" creationId="{76FC6A58-9DEF-46C4-A2FF-A0240352176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03833904" sldId="6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14" creationId="{AFAB55B7-508A-46BE-A09C-08B598F4F40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427541841" sldId="62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3" creationId="{907C8758-4E6F-4372-A4B5-BF5C824F83D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91518200" sldId="62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3" creationId="{3B5A9670-A020-4AE6-84A9-1A6F9BA9A1BD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098239973" sldId="6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3" creationId="{A1640B59-E84C-44E4-83BF-D623B489C9B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97918954" sldId="62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3" creationId="{EEBEDCC9-5612-41A0-A43F-1FBEEE57F898}"/>
          </ac:spMkLst>
        </pc:spChg>
      </pc:sldChg>
      <pc:sldChg chg="modSp add mod">
        <pc:chgData name="Cristian Chilipirea" userId="34ab170da5908fc4" providerId="LiveId" clId="{99C4052E-A90C-4BC1-8A8B-39E5D2070E6F}" dt="2021-02-28T12:19:38.538" v="56" actId="14100"/>
        <pc:sldMkLst>
          <pc:docMk/>
          <pc:sldMk cId="1876029715" sldId="62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38.538" v="56" actId="14100"/>
          <ac:spMkLst>
            <pc:docMk/>
            <pc:sldMk cId="1876029715" sldId="624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5" creationId="{13E297A3-F973-4766-94D7-9EFDCF2D547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52834307" sldId="62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3" creationId="{480DB258-84FC-4C77-9B6C-8F167D285947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791408128" sldId="62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3" creationId="{47EB15AB-7353-425C-AB15-CF726A923C58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17287947" sldId="62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3" creationId="{D1571AEF-D5BE-42D9-9992-4BFAF2DCE85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07656073" sldId="62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3" creationId="{FC231B8D-EA89-4100-9A4C-EE88473C405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546258490" sldId="62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3" creationId="{DD7C0398-E8F1-4B2D-856B-944E565077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5156069" sldId="63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3" creationId="{C41D4B92-7ABB-4992-B467-3B72FEC2AEB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08001726" sldId="63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3" creationId="{2B8E49B1-4ACE-40E9-87CE-D9A4FAAA9C8B}"/>
          </ac:spMkLst>
        </pc:spChg>
      </pc:sldChg>
      <pc:sldChg chg="modSp add">
        <pc:chgData name="Cristian Chilipirea" userId="34ab170da5908fc4" providerId="LiveId" clId="{99C4052E-A90C-4BC1-8A8B-39E5D2070E6F}" dt="2021-02-28T12:34:36.104" v="82"/>
        <pc:sldMkLst>
          <pc:docMk/>
          <pc:sldMk cId="345249067" sldId="63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3" creationId="{7C295282-B001-4E1F-B1C7-C20B6E55A7F7}"/>
          </ac:spMkLst>
        </pc:spChg>
        <pc:graphicFrameChg chg="mod">
          <ac:chgData name="Cristian Chilipirea" userId="34ab170da5908fc4" providerId="LiveId" clId="{99C4052E-A90C-4BC1-8A8B-39E5D2070E6F}" dt="2021-02-28T12:34:36.104" v="82"/>
          <ac:graphicFrameMkLst>
            <pc:docMk/>
            <pc:sldMk cId="345249067" sldId="632"/>
            <ac:graphicFrameMk id="6" creationId="{E410A42B-1B53-4975-9EC5-7CA8DCAA758B}"/>
          </ac:graphicFrameMkLst>
        </pc:graphicFrameChg>
      </pc:sldChg>
      <pc:sldChg chg="addSp delSp modSp add mod">
        <pc:chgData name="Cristian Chilipirea" userId="34ab170da5908fc4" providerId="LiveId" clId="{99C4052E-A90C-4BC1-8A8B-39E5D2070E6F}" dt="2021-02-28T12:35:32.196" v="84" actId="12385"/>
        <pc:sldMkLst>
          <pc:docMk/>
          <pc:sldMk cId="672748770" sldId="63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3" creationId="{3416A40A-BA54-414A-A69A-B4DF9DFCE01F}"/>
          </ac:spMkLst>
        </pc:spChg>
        <pc:graphicFrameChg chg="modGraphic">
          <ac:chgData name="Cristian Chilipirea" userId="34ab170da5908fc4" providerId="LiveId" clId="{99C4052E-A90C-4BC1-8A8B-39E5D2070E6F}" dt="2021-02-28T12:35:32.196" v="84" actId="12385"/>
          <ac:graphicFrameMkLst>
            <pc:docMk/>
            <pc:sldMk cId="672748770" sldId="633"/>
            <ac:graphicFrameMk id="6" creationId="{E410A42B-1B53-4975-9EC5-7CA8DCAA758B}"/>
          </ac:graphicFrameMkLst>
        </pc:graphicFrameChg>
        <pc:graphicFrameChg chg="add del mod">
          <ac:chgData name="Cristian Chilipirea" userId="34ab170da5908fc4" providerId="LiveId" clId="{99C4052E-A90C-4BC1-8A8B-39E5D2070E6F}" dt="2021-02-28T12:33:32.678" v="78"/>
          <ac:graphicFrameMkLst>
            <pc:docMk/>
            <pc:sldMk cId="672748770" sldId="633"/>
            <ac:graphicFrameMk id="7" creationId="{0A0CDAE2-C98F-41C7-BA53-1B78A2E2586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08790049" sldId="63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3" creationId="{657BDD09-D0F9-4D02-B4E1-6D809A59FC6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6995851" sldId="63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3" creationId="{1EBB2B24-A220-44DE-8EB5-D306429970D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00168700" sldId="63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3" creationId="{6D13EACD-4167-4EA1-9BDE-528CD51077E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40652187" sldId="63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3" creationId="{6A513FA2-2B90-469B-A61B-66485F631AC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49444599" sldId="63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5" creationId="{70A367F7-9D5F-4A36-ABC4-5DF6A4DFEC0E}"/>
          </ac:spMkLst>
        </pc:spChg>
      </pc:sldChg>
      <pc:sldChg chg="modSp add mod">
        <pc:chgData name="Cristian Chilipirea" userId="34ab170da5908fc4" providerId="LiveId" clId="{99C4052E-A90C-4BC1-8A8B-39E5D2070E6F}" dt="2021-02-28T12:36:33.682" v="86"/>
        <pc:sldMkLst>
          <pc:docMk/>
          <pc:sldMk cId="2323239643" sldId="63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3" creationId="{D466B3C3-5070-4A0F-A3C4-0E3437BF2266}"/>
          </ac:spMkLst>
        </pc:spChg>
        <pc:graphicFrameChg chg="modGraphic">
          <ac:chgData name="Cristian Chilipirea" userId="34ab170da5908fc4" providerId="LiveId" clId="{99C4052E-A90C-4BC1-8A8B-39E5D2070E6F}" dt="2021-02-28T12:36:33.682" v="86"/>
          <ac:graphicFrameMkLst>
            <pc:docMk/>
            <pc:sldMk cId="2323239643" sldId="639"/>
            <ac:graphicFrameMk id="8" creationId="{3BB300F4-A9B4-4EB2-AC77-C2913AC72AE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05.375" v="91"/>
        <pc:sldMkLst>
          <pc:docMk/>
          <pc:sldMk cId="846565428" sldId="64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3" creationId="{480CEB46-D5D3-43B7-8540-45D33D5D1415}"/>
          </ac:spMkLst>
        </pc:spChg>
        <pc:graphicFrameChg chg="modGraphic">
          <ac:chgData name="Cristian Chilipirea" userId="34ab170da5908fc4" providerId="LiveId" clId="{99C4052E-A90C-4BC1-8A8B-39E5D2070E6F}" dt="2021-02-28T12:37:05.375" v="91"/>
          <ac:graphicFrameMkLst>
            <pc:docMk/>
            <pc:sldMk cId="846565428" sldId="640"/>
            <ac:graphicFrameMk id="5" creationId="{117CAFB4-7E92-47E5-B915-BC13D815B34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6:52.241" v="88"/>
        <pc:sldMkLst>
          <pc:docMk/>
          <pc:sldMk cId="1536744534" sldId="64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3" creationId="{889BD05E-7402-459E-AA53-B93BA7280D84}"/>
          </ac:spMkLst>
        </pc:spChg>
        <pc:graphicFrameChg chg="modGraphic">
          <ac:chgData name="Cristian Chilipirea" userId="34ab170da5908fc4" providerId="LiveId" clId="{99C4052E-A90C-4BC1-8A8B-39E5D2070E6F}" dt="2021-02-28T12:36:52.241" v="88"/>
          <ac:graphicFrameMkLst>
            <pc:docMk/>
            <pc:sldMk cId="1536744534" sldId="641"/>
            <ac:graphicFrameMk id="8" creationId="{3BB300F4-A9B4-4EB2-AC77-C2913AC72AE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608252700" sldId="64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2" creationId="{2791D35B-F69E-4E69-9B3C-B097D567AA7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3" creationId="{61039935-5FCC-49EA-9787-04D9747DCFD4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5" creationId="{55617AB2-E05D-4CCE-8691-92ACCA1C7A58}"/>
          </ac:spMkLst>
        </pc:spChg>
      </pc:sldChg>
      <pc:sldChg chg="modSp add mod">
        <pc:chgData name="Cristian Chilipirea" userId="34ab170da5908fc4" providerId="LiveId" clId="{99C4052E-A90C-4BC1-8A8B-39E5D2070E6F}" dt="2021-02-28T12:37:21.438" v="92" actId="207"/>
        <pc:sldMkLst>
          <pc:docMk/>
          <pc:sldMk cId="3521333921" sldId="64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2" creationId="{24842E98-A5DC-483E-BD34-958EB58E2D1F}"/>
          </ac:spMkLst>
        </pc:spChg>
        <pc:spChg chg="mod">
          <ac:chgData name="Cristian Chilipirea" userId="34ab170da5908fc4" providerId="LiveId" clId="{99C4052E-A90C-4BC1-8A8B-39E5D2070E6F}" dt="2021-02-28T12:37:21.438" v="92" actId="207"/>
          <ac:spMkLst>
            <pc:docMk/>
            <pc:sldMk cId="3521333921" sldId="643"/>
            <ac:spMk id="3" creationId="{BB4242A2-F029-47A2-91E5-B2A3C70CC59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5" creationId="{126A1AE4-77C5-493C-8E65-54EB59286753}"/>
          </ac:spMkLst>
        </pc:spChg>
      </pc:sldChg>
      <pc:sldChg chg="modSp add mod">
        <pc:chgData name="Cristian Chilipirea" userId="34ab170da5908fc4" providerId="LiveId" clId="{99C4052E-A90C-4BC1-8A8B-39E5D2070E6F}" dt="2021-02-28T12:37:36.605" v="93"/>
        <pc:sldMkLst>
          <pc:docMk/>
          <pc:sldMk cId="3088798341" sldId="64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3" creationId="{E0139398-375D-4C9D-9C7E-CF199FA5D354}"/>
          </ac:spMkLst>
        </pc:spChg>
        <pc:graphicFrameChg chg="modGraphic">
          <ac:chgData name="Cristian Chilipirea" userId="34ab170da5908fc4" providerId="LiveId" clId="{99C4052E-A90C-4BC1-8A8B-39E5D2070E6F}" dt="2021-02-28T12:37:36.605" v="93"/>
          <ac:graphicFrameMkLst>
            <pc:docMk/>
            <pc:sldMk cId="3088798341" sldId="64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47.418" v="94"/>
        <pc:sldMkLst>
          <pc:docMk/>
          <pc:sldMk cId="3544728985" sldId="64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3" creationId="{EBFDA234-32E0-41F0-A4FB-F10EDEC6B872}"/>
          </ac:spMkLst>
        </pc:spChg>
        <pc:graphicFrameChg chg="modGraphic">
          <ac:chgData name="Cristian Chilipirea" userId="34ab170da5908fc4" providerId="LiveId" clId="{99C4052E-A90C-4BC1-8A8B-39E5D2070E6F}" dt="2021-02-28T12:37:47.418" v="94"/>
          <ac:graphicFrameMkLst>
            <pc:docMk/>
            <pc:sldMk cId="3544728985" sldId="64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05.346" v="96"/>
        <pc:sldMkLst>
          <pc:docMk/>
          <pc:sldMk cId="1783604243" sldId="6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3" creationId="{CAB929E6-7A00-4D0A-8884-84335D6AA52A}"/>
          </ac:spMkLst>
        </pc:spChg>
        <pc:graphicFrameChg chg="modGraphic">
          <ac:chgData name="Cristian Chilipirea" userId="34ab170da5908fc4" providerId="LiveId" clId="{99C4052E-A90C-4BC1-8A8B-39E5D2070E6F}" dt="2021-02-28T12:38:05.346" v="96"/>
          <ac:graphicFrameMkLst>
            <pc:docMk/>
            <pc:sldMk cId="1783604243" sldId="64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29.032" v="99"/>
        <pc:sldMkLst>
          <pc:docMk/>
          <pc:sldMk cId="2075618015" sldId="64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3" creationId="{0B05B69D-8515-44B0-9386-507B46A339CC}"/>
          </ac:spMkLst>
        </pc:spChg>
        <pc:graphicFrameChg chg="modGraphic">
          <ac:chgData name="Cristian Chilipirea" userId="34ab170da5908fc4" providerId="LiveId" clId="{99C4052E-A90C-4BC1-8A8B-39E5D2070E6F}" dt="2021-02-28T12:38:29.032" v="99"/>
          <ac:graphicFrameMkLst>
            <pc:docMk/>
            <pc:sldMk cId="2075618015" sldId="64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1:59.128" v="108" actId="207"/>
        <pc:sldMkLst>
          <pc:docMk/>
          <pc:sldMk cId="4223136636" sldId="6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3" creationId="{6F6C1CB0-DC44-45E0-927B-578C5ED59218}"/>
          </ac:spMkLst>
        </pc:spChg>
        <pc:spChg chg="mod">
          <ac:chgData name="Cristian Chilipirea" userId="34ab170da5908fc4" providerId="LiveId" clId="{99C4052E-A90C-4BC1-8A8B-39E5D2070E6F}" dt="2021-02-28T12:41:50.111" v="106" actId="207"/>
          <ac:spMkLst>
            <pc:docMk/>
            <pc:sldMk cId="4223136636" sldId="64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1:59.128" v="108" actId="207"/>
          <ac:spMkLst>
            <pc:docMk/>
            <pc:sldMk cId="4223136636" sldId="649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1:18.765" v="102"/>
          <ac:graphicFrameMkLst>
            <pc:docMk/>
            <pc:sldMk cId="4223136636" sldId="64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26.249" v="113" actId="207"/>
        <pc:sldMkLst>
          <pc:docMk/>
          <pc:sldMk cId="2492944796" sldId="65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3" creationId="{C4F7157F-DF8B-48B5-AF21-40BBF5DD80B1}"/>
          </ac:spMkLst>
        </pc:spChg>
        <pc:spChg chg="mod">
          <ac:chgData name="Cristian Chilipirea" userId="34ab170da5908fc4" providerId="LiveId" clId="{99C4052E-A90C-4BC1-8A8B-39E5D2070E6F}" dt="2021-02-28T12:42:26.249" v="113" actId="207"/>
          <ac:spMkLst>
            <pc:docMk/>
            <pc:sldMk cId="2492944796" sldId="650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16.203" v="111"/>
          <ac:graphicFrameMkLst>
            <pc:docMk/>
            <pc:sldMk cId="2492944796" sldId="65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53.033" v="118"/>
        <pc:sldMkLst>
          <pc:docMk/>
          <pc:sldMk cId="1231496513" sldId="65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3" creationId="{971C0B09-396A-496D-A6C3-18623EBEC696}"/>
          </ac:spMkLst>
        </pc:spChg>
        <pc:spChg chg="mod">
          <ac:chgData name="Cristian Chilipirea" userId="34ab170da5908fc4" providerId="LiveId" clId="{99C4052E-A90C-4BC1-8A8B-39E5D2070E6F}" dt="2021-02-28T12:42:41.631" v="115" actId="207"/>
          <ac:spMkLst>
            <pc:docMk/>
            <pc:sldMk cId="1231496513" sldId="651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53.033" v="118"/>
          <ac:graphicFrameMkLst>
            <pc:docMk/>
            <pc:sldMk cId="1231496513" sldId="65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3:38.395" v="127"/>
        <pc:sldMkLst>
          <pc:docMk/>
          <pc:sldMk cId="3400052545" sldId="6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3" creationId="{9F2A22A8-668F-4D1B-8983-2E38995B87B5}"/>
          </ac:spMkLst>
        </pc:spChg>
        <pc:spChg chg="mod">
          <ac:chgData name="Cristian Chilipirea" userId="34ab170da5908fc4" providerId="LiveId" clId="{99C4052E-A90C-4BC1-8A8B-39E5D2070E6F}" dt="2021-02-28T12:43:04.567" v="120" actId="207"/>
          <ac:spMkLst>
            <pc:docMk/>
            <pc:sldMk cId="3400052545" sldId="65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13.007" v="122" actId="207"/>
          <ac:spMkLst>
            <pc:docMk/>
            <pc:sldMk cId="3400052545" sldId="65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3:20.996" v="124" actId="207"/>
          <ac:spMkLst>
            <pc:docMk/>
            <pc:sldMk cId="3400052545" sldId="65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3:38.395" v="127"/>
          <ac:graphicFrameMkLst>
            <pc:docMk/>
            <pc:sldMk cId="3400052545" sldId="65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4:29.508" v="136"/>
        <pc:sldMkLst>
          <pc:docMk/>
          <pc:sldMk cId="2672357880" sldId="6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3" creationId="{F15E2493-2216-48C7-97BC-7BB72B5DC5C6}"/>
          </ac:spMkLst>
        </pc:spChg>
        <pc:spChg chg="mod">
          <ac:chgData name="Cristian Chilipirea" userId="34ab170da5908fc4" providerId="LiveId" clId="{99C4052E-A90C-4BC1-8A8B-39E5D2070E6F}" dt="2021-02-28T12:43:52.126" v="129" actId="207"/>
          <ac:spMkLst>
            <pc:docMk/>
            <pc:sldMk cId="2672357880" sldId="65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59.691" v="131" actId="207"/>
          <ac:spMkLst>
            <pc:docMk/>
            <pc:sldMk cId="2672357880" sldId="65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4:07.521" v="133" actId="207"/>
          <ac:spMkLst>
            <pc:docMk/>
            <pc:sldMk cId="2672357880" sldId="65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4:29.508" v="136"/>
          <ac:graphicFrameMkLst>
            <pc:docMk/>
            <pc:sldMk cId="2672357880" sldId="653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5:52.030" v="144" actId="207"/>
        <pc:sldMkLst>
          <pc:docMk/>
          <pc:sldMk cId="2827525949" sldId="65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3" creationId="{4264C811-C849-46E7-82C2-D2E82063D8F0}"/>
          </ac:spMkLst>
        </pc:spChg>
        <pc:spChg chg="mod">
          <ac:chgData name="Cristian Chilipirea" userId="34ab170da5908fc4" providerId="LiveId" clId="{99C4052E-A90C-4BC1-8A8B-39E5D2070E6F}" dt="2021-02-28T12:45:44.175" v="142" actId="207"/>
          <ac:spMkLst>
            <pc:docMk/>
            <pc:sldMk cId="2827525949" sldId="654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5:52.030" v="144" actId="207"/>
          <ac:spMkLst>
            <pc:docMk/>
            <pc:sldMk cId="2827525949" sldId="654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5:35.542" v="140"/>
          <ac:graphicFrameMkLst>
            <pc:docMk/>
            <pc:sldMk cId="2827525949" sldId="65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6:31.746" v="154"/>
        <pc:sldMkLst>
          <pc:docMk/>
          <pc:sldMk cId="1190642748" sldId="6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3" creationId="{0CBD4063-A307-4065-B25F-F900B402D071}"/>
          </ac:spMkLst>
        </pc:spChg>
        <pc:spChg chg="mod">
          <ac:chgData name="Cristian Chilipirea" userId="34ab170da5908fc4" providerId="LiveId" clId="{99C4052E-A90C-4BC1-8A8B-39E5D2070E6F}" dt="2021-02-28T12:46:03.902" v="146" actId="207"/>
          <ac:spMkLst>
            <pc:docMk/>
            <pc:sldMk cId="1190642748" sldId="655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11.431" v="148" actId="207"/>
          <ac:spMkLst>
            <pc:docMk/>
            <pc:sldMk cId="1190642748" sldId="655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6:18.907" v="150" actId="207"/>
          <ac:spMkLst>
            <pc:docMk/>
            <pc:sldMk cId="1190642748" sldId="655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6:31.746" v="154"/>
          <ac:graphicFrameMkLst>
            <pc:docMk/>
            <pc:sldMk cId="1190642748" sldId="655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7:28.768" v="166" actId="207"/>
        <pc:sldMkLst>
          <pc:docMk/>
          <pc:sldMk cId="2583344523" sldId="6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3" creationId="{A8F406E8-E7C3-4411-9C9D-A4A294DA9D41}"/>
          </ac:spMkLst>
        </pc:spChg>
        <pc:spChg chg="mod">
          <ac:chgData name="Cristian Chilipirea" userId="34ab170da5908fc4" providerId="LiveId" clId="{99C4052E-A90C-4BC1-8A8B-39E5D2070E6F}" dt="2021-02-28T12:46:44.042" v="156" actId="207"/>
          <ac:spMkLst>
            <pc:docMk/>
            <pc:sldMk cId="2583344523" sldId="656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52.980" v="158" actId="207"/>
          <ac:spMkLst>
            <pc:docMk/>
            <pc:sldMk cId="2583344523" sldId="656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7:01.375" v="160" actId="207"/>
          <ac:spMkLst>
            <pc:docMk/>
            <pc:sldMk cId="2583344523" sldId="656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7:28.768" v="166" actId="207"/>
          <ac:spMkLst>
            <pc:docMk/>
            <pc:sldMk cId="2583344523" sldId="656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7:14.935" v="164"/>
          <ac:graphicFrameMkLst>
            <pc:docMk/>
            <pc:sldMk cId="2583344523" sldId="65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8:25.770" v="176" actId="207"/>
        <pc:sldMkLst>
          <pc:docMk/>
          <pc:sldMk cId="2021335195" sldId="6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3" creationId="{547E6412-9481-4C01-9804-EC4D01E1569C}"/>
          </ac:spMkLst>
        </pc:spChg>
        <pc:spChg chg="mod">
          <ac:chgData name="Cristian Chilipirea" userId="34ab170da5908fc4" providerId="LiveId" clId="{99C4052E-A90C-4BC1-8A8B-39E5D2070E6F}" dt="2021-02-28T12:48:25.770" v="176" actId="207"/>
          <ac:spMkLst>
            <pc:docMk/>
            <pc:sldMk cId="2021335195" sldId="657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20.838" v="174" actId="207"/>
          <ac:spMkLst>
            <pc:docMk/>
            <pc:sldMk cId="2021335195" sldId="657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14.615" v="172" actId="207"/>
          <ac:spMkLst>
            <pc:docMk/>
            <pc:sldMk cId="2021335195" sldId="657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8:04.188" v="170"/>
          <ac:graphicFrameMkLst>
            <pc:docMk/>
            <pc:sldMk cId="2021335195" sldId="65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3:00:06.345" v="262"/>
        <pc:sldMkLst>
          <pc:docMk/>
          <pc:sldMk cId="1721777327" sldId="6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3" creationId="{6FA3B55C-13CB-475F-A82A-0B8024607A36}"/>
          </ac:spMkLst>
        </pc:spChg>
        <pc:spChg chg="mod">
          <ac:chgData name="Cristian Chilipirea" userId="34ab170da5908fc4" providerId="LiveId" clId="{99C4052E-A90C-4BC1-8A8B-39E5D2070E6F}" dt="2021-02-28T12:48:44.648" v="178" actId="207"/>
          <ac:spMkLst>
            <pc:docMk/>
            <pc:sldMk cId="1721777327" sldId="658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49.283" v="180" actId="207"/>
          <ac:spMkLst>
            <pc:docMk/>
            <pc:sldMk cId="1721777327" sldId="658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55.896" v="182" actId="207"/>
          <ac:spMkLst>
            <pc:docMk/>
            <pc:sldMk cId="1721777327" sldId="658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3:00:06.345" v="262"/>
          <ac:graphicFrameMkLst>
            <pc:docMk/>
            <pc:sldMk cId="1721777327" sldId="65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9:41.941" v="194"/>
        <pc:sldMkLst>
          <pc:docMk/>
          <pc:sldMk cId="660577042" sldId="6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3" creationId="{A5B2ECAD-F772-4B95-8FA3-6BF495C7C2FD}"/>
          </ac:spMkLst>
        </pc:spChg>
        <pc:spChg chg="mod">
          <ac:chgData name="Cristian Chilipirea" userId="34ab170da5908fc4" providerId="LiveId" clId="{99C4052E-A90C-4BC1-8A8B-39E5D2070E6F}" dt="2021-02-28T12:49:05.977" v="184" actId="207"/>
          <ac:spMkLst>
            <pc:docMk/>
            <pc:sldMk cId="660577042" sldId="65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9:14.010" v="186" actId="207"/>
          <ac:spMkLst>
            <pc:docMk/>
            <pc:sldMk cId="660577042" sldId="659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9:20.357" v="188" actId="207"/>
          <ac:spMkLst>
            <pc:docMk/>
            <pc:sldMk cId="660577042" sldId="659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9:27.935" v="190" actId="207"/>
          <ac:spMkLst>
            <pc:docMk/>
            <pc:sldMk cId="660577042" sldId="659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9:41.941" v="194"/>
          <ac:graphicFrameMkLst>
            <pc:docMk/>
            <pc:sldMk cId="660577042" sldId="65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0:37.944" v="204"/>
        <pc:sldMkLst>
          <pc:docMk/>
          <pc:sldMk cId="3793223334" sldId="6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3" creationId="{8649C971-3887-4909-B99C-D5CD500207CD}"/>
          </ac:spMkLst>
        </pc:spChg>
        <pc:spChg chg="mod">
          <ac:chgData name="Cristian Chilipirea" userId="34ab170da5908fc4" providerId="LiveId" clId="{99C4052E-A90C-4BC1-8A8B-39E5D2070E6F}" dt="2021-02-28T12:50:12.771" v="196" actId="207"/>
          <ac:spMkLst>
            <pc:docMk/>
            <pc:sldMk cId="3793223334" sldId="660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18.397" v="198" actId="207"/>
          <ac:spMkLst>
            <pc:docMk/>
            <pc:sldMk cId="3793223334" sldId="660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0:23.882" v="200" actId="207"/>
          <ac:spMkLst>
            <pc:docMk/>
            <pc:sldMk cId="3793223334" sldId="660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0:37.944" v="204"/>
          <ac:graphicFrameMkLst>
            <pc:docMk/>
            <pc:sldMk cId="3793223334" sldId="66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1:47.427" v="219" actId="207"/>
        <pc:sldMkLst>
          <pc:docMk/>
          <pc:sldMk cId="1764957005" sldId="6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3" creationId="{7D26F9F5-968B-4E63-BD10-14D891CC4AFB}"/>
          </ac:spMkLst>
        </pc:spChg>
        <pc:spChg chg="mod">
          <ac:chgData name="Cristian Chilipirea" userId="34ab170da5908fc4" providerId="LiveId" clId="{99C4052E-A90C-4BC1-8A8B-39E5D2070E6F}" dt="2021-02-28T12:50:49.042" v="206" actId="207"/>
          <ac:spMkLst>
            <pc:docMk/>
            <pc:sldMk cId="1764957005" sldId="661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53.888" v="208" actId="207"/>
          <ac:spMkLst>
            <pc:docMk/>
            <pc:sldMk cId="1764957005" sldId="661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1:01.539" v="210" actId="207"/>
          <ac:spMkLst>
            <pc:docMk/>
            <pc:sldMk cId="1764957005" sldId="661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51:47.427" v="219" actId="207"/>
          <ac:spMkLst>
            <pc:docMk/>
            <pc:sldMk cId="1764957005" sldId="661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51:33.364" v="216"/>
          <ac:graphicFrameMkLst>
            <pc:docMk/>
            <pc:sldMk cId="1764957005" sldId="66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3:46.508" v="229"/>
        <pc:sldMkLst>
          <pc:docMk/>
          <pc:sldMk cId="3057541961" sldId="6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3" creationId="{FA392DE8-799C-402B-A53B-A0A9D466F11F}"/>
          </ac:spMkLst>
        </pc:spChg>
        <pc:spChg chg="mod">
          <ac:chgData name="Cristian Chilipirea" userId="34ab170da5908fc4" providerId="LiveId" clId="{99C4052E-A90C-4BC1-8A8B-39E5D2070E6F}" dt="2021-02-28T12:52:14.023" v="223" actId="207"/>
          <ac:spMkLst>
            <pc:docMk/>
            <pc:sldMk cId="3057541961" sldId="66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2:09.357" v="221" actId="207"/>
          <ac:spMkLst>
            <pc:docMk/>
            <pc:sldMk cId="3057541961" sldId="66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2:21.718" v="225" actId="207"/>
          <ac:spMkLst>
            <pc:docMk/>
            <pc:sldMk cId="3057541961" sldId="66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3:46.508" v="229"/>
          <ac:graphicFrameMkLst>
            <pc:docMk/>
            <pc:sldMk cId="3057541961" sldId="66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4:29.189" v="239"/>
        <pc:sldMkLst>
          <pc:docMk/>
          <pc:sldMk cId="1160227122" sldId="6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3" creationId="{8B56351F-4030-48CF-A0FC-582418E2F166}"/>
          </ac:spMkLst>
        </pc:spChg>
        <pc:spChg chg="mod">
          <ac:chgData name="Cristian Chilipirea" userId="34ab170da5908fc4" providerId="LiveId" clId="{99C4052E-A90C-4BC1-8A8B-39E5D2070E6F}" dt="2021-02-28T12:54:11.317" v="235" actId="207"/>
          <ac:spMkLst>
            <pc:docMk/>
            <pc:sldMk cId="1160227122" sldId="66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4:03.715" v="233" actId="207"/>
          <ac:spMkLst>
            <pc:docMk/>
            <pc:sldMk cId="1160227122" sldId="66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3:57.937" v="231" actId="207"/>
          <ac:spMkLst>
            <pc:docMk/>
            <pc:sldMk cId="1160227122" sldId="66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4:29.189" v="239"/>
          <ac:graphicFrameMkLst>
            <pc:docMk/>
            <pc:sldMk cId="1160227122" sldId="663"/>
            <ac:graphicFrameMk id="5" creationId="{E1562540-6ABA-4854-A191-7648453AD59F}"/>
          </ac:graphicFrameMkLst>
        </pc:graphicFrameChg>
      </pc:sldChg>
      <pc:sldChg chg="addSp delSp modSp add del mod">
        <pc:chgData name="Cristian Chilipirea" userId="34ab170da5908fc4" providerId="LiveId" clId="{99C4052E-A90C-4BC1-8A8B-39E5D2070E6F}" dt="2021-02-28T12:55:59.978" v="249" actId="47"/>
        <pc:sldMkLst>
          <pc:docMk/>
          <pc:sldMk cId="3038556941" sldId="6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2" creationId="{FF19E07B-4107-4B4E-B5E7-94190892F8B9}"/>
          </ac:spMkLst>
        </pc:spChg>
        <pc:spChg chg="del mod">
          <ac:chgData name="Cristian Chilipirea" userId="34ab170da5908fc4" providerId="LiveId" clId="{99C4052E-A90C-4BC1-8A8B-39E5D2070E6F}" dt="2021-02-28T12:55:16.952" v="240" actId="478"/>
          <ac:spMkLst>
            <pc:docMk/>
            <pc:sldMk cId="3038556941" sldId="664"/>
            <ac:spMk id="3" creationId="{78EAA620-CE02-4E7D-B73A-559E71369C0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5" creationId="{BB2B130F-C469-4236-9F74-2384A0497B07}"/>
          </ac:spMkLst>
        </pc:spChg>
        <pc:spChg chg="add mod">
          <ac:chgData name="Cristian Chilipirea" userId="34ab170da5908fc4" providerId="LiveId" clId="{99C4052E-A90C-4BC1-8A8B-39E5D2070E6F}" dt="2021-02-28T12:55:38.668" v="244" actId="21"/>
          <ac:spMkLst>
            <pc:docMk/>
            <pc:sldMk cId="3038556941" sldId="664"/>
            <ac:spMk id="7" creationId="{382D8B8D-BDBE-414B-97A1-83D3D8A508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66447998" sldId="6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2" creationId="{41553FA1-DEE1-447D-B354-FE07AA1AC15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3" creationId="{C9BA5829-901A-46AC-AC60-9E8B8B95BC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6" creationId="{80EF8EBC-60E8-4C89-992A-C79D1C520C6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8131982" sldId="6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2" creationId="{6C788F51-C2DA-4ECB-8885-BBA294A6DF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3" creationId="{7244B42B-AEFD-4D0B-805A-94F43F5DBC1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51660591" sldId="6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3" creationId="{94128518-9B87-48FE-B65B-E2BB672750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5" creationId="{D7C29797-A553-41A3-9338-C41362E7D56F}"/>
          </ac:spMkLst>
        </pc:spChg>
      </pc:sldChg>
      <pc:sldChg chg="modSp add mod">
        <pc:chgData name="Cristian Chilipirea" userId="34ab170da5908fc4" providerId="LiveId" clId="{99C4052E-A90C-4BC1-8A8B-39E5D2070E6F}" dt="2021-02-28T12:29:04.526" v="66" actId="207"/>
        <pc:sldMkLst>
          <pc:docMk/>
          <pc:sldMk cId="3972709312" sldId="6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3" creationId="{FC317030-FCF4-41D7-958D-173121B15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6" creationId="{18B35056-8727-4698-94B8-0A139C1EB1F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7" creationId="{6508C34B-F075-4E3C-A97E-38D6CB8411E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8" creationId="{E277F31B-9670-4501-A5E3-5BCA5123B4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9" creationId="{F699130E-56FC-42DE-8D0B-1CD2BE37BD9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0" creationId="{DA9F79A7-EC5D-4FBC-AEDE-AB6B59E0E356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1" creationId="{BD05DAEB-38EA-4867-A89E-E4A15F5EFEF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2" creationId="{9EE7B3A3-58ED-4863-9A5B-6310B919A39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3" creationId="{2BE0F3F0-E38F-4534-A663-A23DE4F0177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4" creationId="{EFFFC96C-E026-465C-A5A9-D7E0C8DC0A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5" creationId="{4D14B3F6-E652-49A1-835F-1B720873C24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6" creationId="{216721D1-2A61-4DC8-9BFC-AC3B2900731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7" creationId="{3C679BC3-4F18-41E1-95BE-DD23171E218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8" creationId="{6067B9E0-F9A1-4170-B913-DA59B16A1B7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9" creationId="{E6284B58-8CB8-4472-BC1B-11E077C216DF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0" creationId="{51F8128B-A727-4066-A091-DA67166B8E0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1" creationId="{67D882CC-101C-45B1-9566-18252F53EA55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2" creationId="{55D3ECDF-3041-4DDC-A612-69DDA37DF30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3" creationId="{2F90760D-6F62-4C3F-9A27-D6EAE6AED4AB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4" creationId="{53E6DB35-75BE-420E-955A-9C67B7F31864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5" creationId="{FA186D19-F541-45C1-90D4-32C7463B22CA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6" creationId="{B0B754A2-5DA4-4DAE-8F12-59FA50908882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7" creationId="{1202EF9A-B9DB-4827-847A-9A7E4957C07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8" creationId="{735A3431-0F3A-44E9-97A6-6265CD6A7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9" creationId="{0E3AEDD1-8897-4D2E-ADAC-3BB499ACCA9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0" creationId="{EBC59B66-B999-4823-826A-87032F91ADB3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1" creationId="{A21C6634-8295-44ED-BFB3-72415652864B}"/>
          </ac:spMkLst>
        </pc:sp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3" creationId="{68EF07EB-8BB5-4A06-844A-4AFEFEACBF1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4" creationId="{9CF5FC49-5823-47DA-B424-A597094D6EB4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7" creationId="{9079DE28-2500-43D9-B968-DD446A4196D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0" creationId="{C197943E-3F5A-44D7-B36F-757E6789591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3" creationId="{984FA2F0-2517-4482-A2D7-B83C743A5061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6" creationId="{E7C9A8A4-4066-491E-83C9-AB1B2BE6327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9" creationId="{5F4D5FCF-C1F4-4928-981F-E27277F66B3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2" creationId="{908A015F-13D2-4B92-8044-9A5F13B33F3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5" creationId="{A33FD3DB-36C6-4488-B7DA-33B6E85177B7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8" creationId="{1B639E90-3867-47FA-AEB6-8CE45DEC187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1" creationId="{3B03B27F-09CE-48FF-9A01-A9F9F54BAAA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4" creationId="{CAE3363D-B666-468C-90ED-C13F934DCF3E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7" creationId="{C77B83AF-193E-4A21-ADA5-1C49070C89B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0" creationId="{830BA2D5-9FBD-45A3-9A7E-416D2E282C5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8" creationId="{D992C578-5A6C-40F7-9A10-AE306CE6284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1" creationId="{E840BE86-2F7D-4CFB-AB73-DA6EAEE1E8B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4" creationId="{FD0CB472-E369-4D81-BB46-860F611807B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7" creationId="{AF38C9CF-C7A4-4CB8-82B1-4F9D3BAA3D25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0" creationId="{5C08C291-92DD-46C5-92E5-D450F7B206B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3" creationId="{0D771D31-C66B-4CBB-9914-9B0AB5E8029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6" creationId="{B8DB5B17-EE05-4200-B796-D389A97C629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9" creationId="{19575C32-BF54-4DDE-8E8B-6E7B80F84756}"/>
          </ac:cxnSpMkLst>
        </pc:cxn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30521825" sldId="6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2" creationId="{CA2160E4-3608-4552-968C-53CD7EC03DC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3" creationId="{4C8CA2E8-D854-40A5-AE9C-680A3F58AD3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9526815" sldId="6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2" creationId="{C4CF775A-CE02-453B-B632-910A6F1327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3" creationId="{3B52F9CE-B16E-4BA4-8A1D-DB5168B302B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39023087" sldId="6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2" creationId="{E8288ACA-832E-46AC-9E12-78DEA388F63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3" creationId="{449848A2-A490-452E-816B-5B57DDB926B6}"/>
          </ac:spMkLst>
        </pc:spChg>
      </pc:sldChg>
      <pc:sldChg chg="modSp add mod">
        <pc:chgData name="Cristian Chilipirea" userId="34ab170da5908fc4" providerId="LiveId" clId="{99C4052E-A90C-4BC1-8A8B-39E5D2070E6F}" dt="2021-02-28T12:30:20.109" v="71"/>
        <pc:sldMkLst>
          <pc:docMk/>
          <pc:sldMk cId="3555289224" sldId="6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2" creationId="{EC683C9A-31B0-4A4C-A224-FBB1593A1A8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3" creationId="{D11DD630-F6EB-4D9C-A82B-80B4AD7E3447}"/>
          </ac:spMkLst>
        </pc:spChg>
        <pc:graphicFrameChg chg="modGraphic">
          <ac:chgData name="Cristian Chilipirea" userId="34ab170da5908fc4" providerId="LiveId" clId="{99C4052E-A90C-4BC1-8A8B-39E5D2070E6F}" dt="2021-02-28T12:30:20.109" v="71"/>
          <ac:graphicFrameMkLst>
            <pc:docMk/>
            <pc:sldMk cId="3555289224" sldId="672"/>
            <ac:graphicFrameMk id="5" creationId="{E79DB8EC-1E1E-498D-99B7-D82C3BFABD8D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338801677" sldId="6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3" creationId="{74CF7699-43D2-4AF8-A788-33C18E629316}"/>
          </ac:spMkLst>
        </pc:spChg>
      </pc:sldChg>
      <pc:sldChg chg="modSp add mod">
        <pc:chgData name="Cristian Chilipirea" userId="34ab170da5908fc4" providerId="LiveId" clId="{99C4052E-A90C-4BC1-8A8B-39E5D2070E6F}" dt="2021-02-28T12:24:21.498" v="61" actId="14100"/>
        <pc:sldMkLst>
          <pc:docMk/>
          <pc:sldMk cId="2262864758" sldId="6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2" creationId="{4C52907F-AEAA-42F5-9828-53BB0FD4DB62}"/>
          </ac:spMkLst>
        </pc:spChg>
        <pc:spChg chg="mod">
          <ac:chgData name="Cristian Chilipirea" userId="34ab170da5908fc4" providerId="LiveId" clId="{99C4052E-A90C-4BC1-8A8B-39E5D2070E6F}" dt="2021-02-28T12:24:21.498" v="61" actId="14100"/>
          <ac:spMkLst>
            <pc:docMk/>
            <pc:sldMk cId="2262864758" sldId="674"/>
            <ac:spMk id="3" creationId="{94031EA0-E1DD-400A-B861-06F3C9F47B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5" creationId="{50B7DB92-B819-4429-B364-CD3B0469289E}"/>
          </ac:spMkLst>
        </pc:spChg>
      </pc:sldChg>
      <pc:sldChg chg="new del">
        <pc:chgData name="Cristian Chilipirea" userId="34ab170da5908fc4" providerId="LiveId" clId="{99C4052E-A90C-4BC1-8A8B-39E5D2070E6F}" dt="2021-02-28T12:10:37.228" v="28" actId="47"/>
        <pc:sldMkLst>
          <pc:docMk/>
          <pc:sldMk cId="1044660325" sldId="675"/>
        </pc:sldMkLst>
      </pc:sldChg>
      <pc:sldChg chg="new del">
        <pc:chgData name="Cristian Chilipirea" userId="34ab170da5908fc4" providerId="LiveId" clId="{99C4052E-A90C-4BC1-8A8B-39E5D2070E6F}" dt="2021-02-28T12:11:06.219" v="30" actId="47"/>
        <pc:sldMkLst>
          <pc:docMk/>
          <pc:sldMk cId="1244652578" sldId="675"/>
        </pc:sldMkLst>
      </pc:sldChg>
      <pc:sldChg chg="new del">
        <pc:chgData name="Cristian Chilipirea" userId="34ab170da5908fc4" providerId="LiveId" clId="{99C4052E-A90C-4BC1-8A8B-39E5D2070E6F}" dt="2021-02-28T12:17:32.139" v="47" actId="47"/>
        <pc:sldMkLst>
          <pc:docMk/>
          <pc:sldMk cId="1937960522" sldId="675"/>
        </pc:sldMkLst>
      </pc:sldChg>
      <pc:sldChg chg="modSp new mod">
        <pc:chgData name="Cristian Chilipirea" userId="34ab170da5908fc4" providerId="LiveId" clId="{99C4052E-A90C-4BC1-8A8B-39E5D2070E6F}" dt="2021-02-28T12:55:57.750" v="248"/>
        <pc:sldMkLst>
          <pc:docMk/>
          <pc:sldMk cId="2670473946" sldId="675"/>
        </pc:sldMkLst>
        <pc:spChg chg="mod">
          <ac:chgData name="Cristian Chilipirea" userId="34ab170da5908fc4" providerId="LiveId" clId="{99C4052E-A90C-4BC1-8A8B-39E5D2070E6F}" dt="2021-02-28T12:55:57.750" v="248"/>
          <ac:spMkLst>
            <pc:docMk/>
            <pc:sldMk cId="2670473946" sldId="675"/>
            <ac:spMk id="2" creationId="{B4FB7AE7-5213-4F0A-9EC4-8ED05527DEAA}"/>
          </ac:spMkLst>
        </pc:spChg>
        <pc:spChg chg="mod">
          <ac:chgData name="Cristian Chilipirea" userId="34ab170da5908fc4" providerId="LiveId" clId="{99C4052E-A90C-4BC1-8A8B-39E5D2070E6F}" dt="2021-02-28T12:55:51.575" v="247" actId="1076"/>
          <ac:spMkLst>
            <pc:docMk/>
            <pc:sldMk cId="2670473946" sldId="675"/>
            <ac:spMk id="3" creationId="{ED9ED0BB-08A0-4DEF-AB3D-0473583BAAE6}"/>
          </ac:spMkLst>
        </pc:spChg>
      </pc:sldChg>
      <pc:sldChg chg="new del">
        <pc:chgData name="Cristian Chilipirea" userId="34ab170da5908fc4" providerId="LiveId" clId="{99C4052E-A90C-4BC1-8A8B-39E5D2070E6F}" dt="2021-02-28T12:10:36.454" v="27" actId="47"/>
        <pc:sldMkLst>
          <pc:docMk/>
          <pc:sldMk cId="1292137793" sldId="676"/>
        </pc:sldMkLst>
      </pc:sldChg>
      <pc:sldMasterChg chg="modSp modSldLayout">
        <pc:chgData name="Cristian Chilipirea" userId="34ab170da5908fc4" providerId="LiveId" clId="{99C4052E-A90C-4BC1-8A8B-39E5D2070E6F}" dt="2021-02-28T12:16:27.043" v="45"/>
        <pc:sldMasterMkLst>
          <pc:docMk/>
          <pc:sldMasterMk cId="2779709577" sldId="2147483648"/>
        </pc:sldMasterMkLst>
        <pc:spChg chg="mod">
          <ac:chgData name="Cristian Chilipirea" userId="34ab170da5908fc4" providerId="LiveId" clId="{99C4052E-A90C-4BC1-8A8B-39E5D2070E6F}" dt="2021-02-28T12:08:36.376" v="21" actId="1603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99C4052E-A90C-4BC1-8A8B-39E5D2070E6F}" dt="2021-02-28T12:09:24.134" v="23" actId="1603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99C4052E-A90C-4BC1-8A8B-39E5D2070E6F}" dt="2021-02-28T12:09:24.134" v="23" actId="1603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addSp delSp modSp mod">
          <pc:chgData name="Cristian Chilipirea" userId="34ab170da5908fc4" providerId="LiveId" clId="{99C4052E-A90C-4BC1-8A8B-39E5D2070E6F}" dt="2021-02-28T12:16:27.043" v="45"/>
          <pc:sldLayoutMkLst>
            <pc:docMk/>
            <pc:sldMasterMk cId="2779709577" sldId="2147483648"/>
            <pc:sldLayoutMk cId="4193639877" sldId="2147483660"/>
          </pc:sldLayoutMkLst>
          <pc:spChg chg="del">
            <ac:chgData name="Cristian Chilipirea" userId="34ab170da5908fc4" providerId="LiveId" clId="{99C4052E-A90C-4BC1-8A8B-39E5D2070E6F}" dt="2021-02-28T12:16:03.852" v="40" actId="478"/>
            <ac:spMkLst>
              <pc:docMk/>
              <pc:sldMasterMk cId="2779709577" sldId="2147483648"/>
              <pc:sldLayoutMk cId="4193639877" sldId="2147483660"/>
              <ac:spMk id="2" creationId="{00000000-0000-0000-0000-000000000000}"/>
            </ac:spMkLst>
          </pc:spChg>
          <pc:spChg chg="del">
            <ac:chgData name="Cristian Chilipirea" userId="34ab170da5908fc4" providerId="LiveId" clId="{99C4052E-A90C-4BC1-8A8B-39E5D2070E6F}" dt="2021-02-28T12:16:13.253" v="42" actId="478"/>
            <ac:spMkLst>
              <pc:docMk/>
              <pc:sldMasterMk cId="2779709577" sldId="2147483648"/>
              <pc:sldLayoutMk cId="4193639877" sldId="2147483660"/>
              <ac:spMk id="3" creationId="{00000000-0000-0000-0000-000000000000}"/>
            </ac:spMkLst>
          </pc:spChg>
          <pc:spChg chg="add mod">
            <ac:chgData name="Cristian Chilipirea" userId="34ab170da5908fc4" providerId="LiveId" clId="{99C4052E-A90C-4BC1-8A8B-39E5D2070E6F}" dt="2021-02-28T12:16:04.351" v="41"/>
            <ac:spMkLst>
              <pc:docMk/>
              <pc:sldMasterMk cId="2779709577" sldId="2147483648"/>
              <pc:sldLayoutMk cId="4193639877" sldId="2147483660"/>
              <ac:spMk id="5" creationId="{831008F2-70CC-4387-BAA1-383D0A015F14}"/>
            </ac:spMkLst>
          </pc:spChg>
          <pc:spChg chg="del">
            <ac:chgData name="Cristian Chilipirea" userId="34ab170da5908fc4" providerId="LiveId" clId="{99C4052E-A90C-4BC1-8A8B-39E5D2070E6F}" dt="2021-02-28T12:16:17.684" v="44" actId="478"/>
            <ac:spMkLst>
              <pc:docMk/>
              <pc:sldMasterMk cId="2779709577" sldId="2147483648"/>
              <pc:sldLayoutMk cId="4193639877" sldId="2147483660"/>
              <ac:spMk id="6" creationId="{DB0E9FB9-D240-4F74-AD38-54882D205CEF}"/>
            </ac:spMkLst>
          </pc:spChg>
          <pc:spChg chg="add mod">
            <ac:chgData name="Cristian Chilipirea" userId="34ab170da5908fc4" providerId="LiveId" clId="{99C4052E-A90C-4BC1-8A8B-39E5D2070E6F}" dt="2021-02-28T12:16:13.665" v="43"/>
            <ac:spMkLst>
              <pc:docMk/>
              <pc:sldMasterMk cId="2779709577" sldId="2147483648"/>
              <pc:sldLayoutMk cId="4193639877" sldId="2147483660"/>
              <ac:spMk id="7" creationId="{A991D5D1-9065-4281-9820-81F54EEAD990}"/>
            </ac:spMkLst>
          </pc:spChg>
          <pc:spChg chg="add mod">
            <ac:chgData name="Cristian Chilipirea" userId="34ab170da5908fc4" providerId="LiveId" clId="{99C4052E-A90C-4BC1-8A8B-39E5D2070E6F}" dt="2021-02-28T12:16:27.043" v="45"/>
            <ac:spMkLst>
              <pc:docMk/>
              <pc:sldMasterMk cId="2779709577" sldId="2147483648"/>
              <pc:sldLayoutMk cId="4193639877" sldId="2147483660"/>
              <ac:spMk id="8" creationId="{1408427A-4EED-42EB-9DB7-A55792A674F6}"/>
            </ac:spMkLst>
          </pc:spChg>
        </pc:sldLayoutChg>
      </pc:sldMasterChg>
    </pc:docChg>
  </pc:docChgLst>
  <pc:docChgLst>
    <pc:chgData name="Cristian Chilipirea" userId="34ab170da5908fc4" providerId="LiveId" clId="{0F39BEFB-5B02-44DE-924E-C91EBE54DCB3}"/>
    <pc:docChg chg="undo redo custSel addSld delSld modSld sldOrd">
      <pc:chgData name="Cristian Chilipirea" userId="34ab170da5908fc4" providerId="LiveId" clId="{0F39BEFB-5B02-44DE-924E-C91EBE54DCB3}" dt="2021-03-03T23:57:14.608" v="3902"/>
      <pc:docMkLst>
        <pc:docMk/>
      </pc:docMkLst>
      <pc:sldChg chg="modSp mod">
        <pc:chgData name="Cristian Chilipirea" userId="34ab170da5908fc4" providerId="LiveId" clId="{0F39BEFB-5B02-44DE-924E-C91EBE54DCB3}" dt="2021-03-03T15:28:10.442" v="10" actId="790"/>
        <pc:sldMkLst>
          <pc:docMk/>
          <pc:sldMk cId="736295071" sldId="256"/>
        </pc:sldMkLst>
        <pc:spChg chg="mod">
          <ac:chgData name="Cristian Chilipirea" userId="34ab170da5908fc4" providerId="LiveId" clId="{0F39BEFB-5B02-44DE-924E-C91EBE54DCB3}" dt="2021-03-03T15:28:10.442" v="10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0F39BEFB-5B02-44DE-924E-C91EBE54DCB3}" dt="2021-03-03T15:28:35.374" v="11" actId="47"/>
        <pc:sldMkLst>
          <pc:docMk/>
          <pc:sldMk cId="3482872906" sldId="272"/>
        </pc:sldMkLst>
      </pc:sldChg>
      <pc:sldChg chg="del">
        <pc:chgData name="Cristian Chilipirea" userId="34ab170da5908fc4" providerId="LiveId" clId="{0F39BEFB-5B02-44DE-924E-C91EBE54DCB3}" dt="2021-03-03T15:28:35.869" v="12" actId="47"/>
        <pc:sldMkLst>
          <pc:docMk/>
          <pc:sldMk cId="268692477" sldId="273"/>
        </pc:sldMkLst>
      </pc:sldChg>
      <pc:sldChg chg="del">
        <pc:chgData name="Cristian Chilipirea" userId="34ab170da5908fc4" providerId="LiveId" clId="{0F39BEFB-5B02-44DE-924E-C91EBE54DCB3}" dt="2021-03-03T15:28:36.365" v="13" actId="47"/>
        <pc:sldMkLst>
          <pc:docMk/>
          <pc:sldMk cId="3640331398" sldId="277"/>
        </pc:sldMkLst>
      </pc:sldChg>
      <pc:sldChg chg="del">
        <pc:chgData name="Cristian Chilipirea" userId="34ab170da5908fc4" providerId="LiveId" clId="{0F39BEFB-5B02-44DE-924E-C91EBE54DCB3}" dt="2021-03-03T15:28:36.880" v="14" actId="47"/>
        <pc:sldMkLst>
          <pc:docMk/>
          <pc:sldMk cId="1484294611" sldId="278"/>
        </pc:sldMkLst>
      </pc:sldChg>
      <pc:sldChg chg="del">
        <pc:chgData name="Cristian Chilipirea" userId="34ab170da5908fc4" providerId="LiveId" clId="{0F39BEFB-5B02-44DE-924E-C91EBE54DCB3}" dt="2021-03-03T15:28:37.364" v="15" actId="47"/>
        <pc:sldMkLst>
          <pc:docMk/>
          <pc:sldMk cId="1558658334" sldId="279"/>
        </pc:sldMkLst>
      </pc:sldChg>
      <pc:sldChg chg="del">
        <pc:chgData name="Cristian Chilipirea" userId="34ab170da5908fc4" providerId="LiveId" clId="{0F39BEFB-5B02-44DE-924E-C91EBE54DCB3}" dt="2021-03-03T15:28:37.934" v="16" actId="47"/>
        <pc:sldMkLst>
          <pc:docMk/>
          <pc:sldMk cId="3638504370" sldId="280"/>
        </pc:sldMkLst>
      </pc:sldChg>
      <pc:sldChg chg="del">
        <pc:chgData name="Cristian Chilipirea" userId="34ab170da5908fc4" providerId="LiveId" clId="{0F39BEFB-5B02-44DE-924E-C91EBE54DCB3}" dt="2021-03-03T15:28:38.532" v="17" actId="47"/>
        <pc:sldMkLst>
          <pc:docMk/>
          <pc:sldMk cId="3226248072" sldId="281"/>
        </pc:sldMkLst>
      </pc:sldChg>
      <pc:sldChg chg="del">
        <pc:chgData name="Cristian Chilipirea" userId="34ab170da5908fc4" providerId="LiveId" clId="{0F39BEFB-5B02-44DE-924E-C91EBE54DCB3}" dt="2021-03-03T15:28:39.033" v="18" actId="47"/>
        <pc:sldMkLst>
          <pc:docMk/>
          <pc:sldMk cId="2057553431" sldId="282"/>
        </pc:sldMkLst>
      </pc:sldChg>
      <pc:sldChg chg="del">
        <pc:chgData name="Cristian Chilipirea" userId="34ab170da5908fc4" providerId="LiveId" clId="{0F39BEFB-5B02-44DE-924E-C91EBE54DCB3}" dt="2021-03-03T15:28:40.280" v="19" actId="47"/>
        <pc:sldMkLst>
          <pc:docMk/>
          <pc:sldMk cId="3332558954" sldId="283"/>
        </pc:sldMkLst>
      </pc:sldChg>
      <pc:sldChg chg="del">
        <pc:chgData name="Cristian Chilipirea" userId="34ab170da5908fc4" providerId="LiveId" clId="{0F39BEFB-5B02-44DE-924E-C91EBE54DCB3}" dt="2021-03-03T15:31:50.740" v="20" actId="47"/>
        <pc:sldMkLst>
          <pc:docMk/>
          <pc:sldMk cId="3441245440" sldId="284"/>
        </pc:sldMkLst>
      </pc:sldChg>
      <pc:sldChg chg="del">
        <pc:chgData name="Cristian Chilipirea" userId="34ab170da5908fc4" providerId="LiveId" clId="{0F39BEFB-5B02-44DE-924E-C91EBE54DCB3}" dt="2021-03-03T15:31:51.207" v="21" actId="47"/>
        <pc:sldMkLst>
          <pc:docMk/>
          <pc:sldMk cId="2443119524" sldId="285"/>
        </pc:sldMkLst>
      </pc:sldChg>
      <pc:sldChg chg="del">
        <pc:chgData name="Cristian Chilipirea" userId="34ab170da5908fc4" providerId="LiveId" clId="{0F39BEFB-5B02-44DE-924E-C91EBE54DCB3}" dt="2021-03-03T15:31:51.699" v="22" actId="47"/>
        <pc:sldMkLst>
          <pc:docMk/>
          <pc:sldMk cId="2790490649" sldId="286"/>
        </pc:sldMkLst>
      </pc:sldChg>
      <pc:sldChg chg="del">
        <pc:chgData name="Cristian Chilipirea" userId="34ab170da5908fc4" providerId="LiveId" clId="{0F39BEFB-5B02-44DE-924E-C91EBE54DCB3}" dt="2021-03-03T15:31:52.204" v="23" actId="47"/>
        <pc:sldMkLst>
          <pc:docMk/>
          <pc:sldMk cId="2793827775" sldId="287"/>
        </pc:sldMkLst>
      </pc:sldChg>
      <pc:sldChg chg="del">
        <pc:chgData name="Cristian Chilipirea" userId="34ab170da5908fc4" providerId="LiveId" clId="{0F39BEFB-5B02-44DE-924E-C91EBE54DCB3}" dt="2021-03-03T15:31:53.468" v="24" actId="47"/>
        <pc:sldMkLst>
          <pc:docMk/>
          <pc:sldMk cId="2953260411" sldId="288"/>
        </pc:sldMkLst>
      </pc:sldChg>
      <pc:sldChg chg="del">
        <pc:chgData name="Cristian Chilipirea" userId="34ab170da5908fc4" providerId="LiveId" clId="{0F39BEFB-5B02-44DE-924E-C91EBE54DCB3}" dt="2021-03-03T15:31:54.406" v="25" actId="47"/>
        <pc:sldMkLst>
          <pc:docMk/>
          <pc:sldMk cId="3652114634" sldId="289"/>
        </pc:sldMkLst>
      </pc:sldChg>
      <pc:sldChg chg="del">
        <pc:chgData name="Cristian Chilipirea" userId="34ab170da5908fc4" providerId="LiveId" clId="{0F39BEFB-5B02-44DE-924E-C91EBE54DCB3}" dt="2021-03-03T15:31:54.980" v="26" actId="47"/>
        <pc:sldMkLst>
          <pc:docMk/>
          <pc:sldMk cId="3944257487" sldId="290"/>
        </pc:sldMkLst>
      </pc:sldChg>
      <pc:sldChg chg="del">
        <pc:chgData name="Cristian Chilipirea" userId="34ab170da5908fc4" providerId="LiveId" clId="{0F39BEFB-5B02-44DE-924E-C91EBE54DCB3}" dt="2021-03-03T15:31:55.629" v="27" actId="47"/>
        <pc:sldMkLst>
          <pc:docMk/>
          <pc:sldMk cId="1712464244" sldId="291"/>
        </pc:sldMkLst>
      </pc:sldChg>
      <pc:sldChg chg="del">
        <pc:chgData name="Cristian Chilipirea" userId="34ab170da5908fc4" providerId="LiveId" clId="{0F39BEFB-5B02-44DE-924E-C91EBE54DCB3}" dt="2021-03-03T15:31:56.560" v="28" actId="47"/>
        <pc:sldMkLst>
          <pc:docMk/>
          <pc:sldMk cId="2586918357" sldId="292"/>
        </pc:sldMkLst>
      </pc:sldChg>
      <pc:sldChg chg="del">
        <pc:chgData name="Cristian Chilipirea" userId="34ab170da5908fc4" providerId="LiveId" clId="{0F39BEFB-5B02-44DE-924E-C91EBE54DCB3}" dt="2021-03-03T15:31:56.740" v="29" actId="47"/>
        <pc:sldMkLst>
          <pc:docMk/>
          <pc:sldMk cId="1197639748" sldId="293"/>
        </pc:sldMkLst>
      </pc:sldChg>
      <pc:sldChg chg="del">
        <pc:chgData name="Cristian Chilipirea" userId="34ab170da5908fc4" providerId="LiveId" clId="{0F39BEFB-5B02-44DE-924E-C91EBE54DCB3}" dt="2021-03-03T15:31:57.308" v="30" actId="47"/>
        <pc:sldMkLst>
          <pc:docMk/>
          <pc:sldMk cId="1713965941" sldId="294"/>
        </pc:sldMkLst>
      </pc:sldChg>
      <pc:sldChg chg="del">
        <pc:chgData name="Cristian Chilipirea" userId="34ab170da5908fc4" providerId="LiveId" clId="{0F39BEFB-5B02-44DE-924E-C91EBE54DCB3}" dt="2021-03-03T15:32:11.108" v="56" actId="47"/>
        <pc:sldMkLst>
          <pc:docMk/>
          <pc:sldMk cId="3702903717" sldId="295"/>
        </pc:sldMkLst>
      </pc:sldChg>
      <pc:sldChg chg="del">
        <pc:chgData name="Cristian Chilipirea" userId="34ab170da5908fc4" providerId="LiveId" clId="{0F39BEFB-5B02-44DE-924E-C91EBE54DCB3}" dt="2021-03-03T15:31:57.661" v="31" actId="47"/>
        <pc:sldMkLst>
          <pc:docMk/>
          <pc:sldMk cId="72910276" sldId="296"/>
        </pc:sldMkLst>
      </pc:sldChg>
      <pc:sldChg chg="del">
        <pc:chgData name="Cristian Chilipirea" userId="34ab170da5908fc4" providerId="LiveId" clId="{0F39BEFB-5B02-44DE-924E-C91EBE54DCB3}" dt="2021-03-03T15:32:00.026" v="32" actId="47"/>
        <pc:sldMkLst>
          <pc:docMk/>
          <pc:sldMk cId="1256797331" sldId="297"/>
        </pc:sldMkLst>
      </pc:sldChg>
      <pc:sldChg chg="del">
        <pc:chgData name="Cristian Chilipirea" userId="34ab170da5908fc4" providerId="LiveId" clId="{0F39BEFB-5B02-44DE-924E-C91EBE54DCB3}" dt="2021-03-03T15:32:00.414" v="33" actId="47"/>
        <pc:sldMkLst>
          <pc:docMk/>
          <pc:sldMk cId="1637397968" sldId="298"/>
        </pc:sldMkLst>
      </pc:sldChg>
      <pc:sldChg chg="del">
        <pc:chgData name="Cristian Chilipirea" userId="34ab170da5908fc4" providerId="LiveId" clId="{0F39BEFB-5B02-44DE-924E-C91EBE54DCB3}" dt="2021-03-03T15:32:00.662" v="34" actId="47"/>
        <pc:sldMkLst>
          <pc:docMk/>
          <pc:sldMk cId="4023030303" sldId="299"/>
        </pc:sldMkLst>
      </pc:sldChg>
      <pc:sldChg chg="del">
        <pc:chgData name="Cristian Chilipirea" userId="34ab170da5908fc4" providerId="LiveId" clId="{0F39BEFB-5B02-44DE-924E-C91EBE54DCB3}" dt="2021-03-03T15:32:00.895" v="35" actId="47"/>
        <pc:sldMkLst>
          <pc:docMk/>
          <pc:sldMk cId="868890896" sldId="300"/>
        </pc:sldMkLst>
      </pc:sldChg>
      <pc:sldChg chg="del">
        <pc:chgData name="Cristian Chilipirea" userId="34ab170da5908fc4" providerId="LiveId" clId="{0F39BEFB-5B02-44DE-924E-C91EBE54DCB3}" dt="2021-03-03T15:32:01.103" v="36" actId="47"/>
        <pc:sldMkLst>
          <pc:docMk/>
          <pc:sldMk cId="319978144" sldId="301"/>
        </pc:sldMkLst>
      </pc:sldChg>
      <pc:sldChg chg="del">
        <pc:chgData name="Cristian Chilipirea" userId="34ab170da5908fc4" providerId="LiveId" clId="{0F39BEFB-5B02-44DE-924E-C91EBE54DCB3}" dt="2021-03-03T15:32:01.319" v="37" actId="47"/>
        <pc:sldMkLst>
          <pc:docMk/>
          <pc:sldMk cId="3058156533" sldId="302"/>
        </pc:sldMkLst>
      </pc:sldChg>
      <pc:sldChg chg="del">
        <pc:chgData name="Cristian Chilipirea" userId="34ab170da5908fc4" providerId="LiveId" clId="{0F39BEFB-5B02-44DE-924E-C91EBE54DCB3}" dt="2021-03-03T15:32:01.566" v="38" actId="47"/>
        <pc:sldMkLst>
          <pc:docMk/>
          <pc:sldMk cId="575037668" sldId="303"/>
        </pc:sldMkLst>
      </pc:sldChg>
      <pc:sldChg chg="del">
        <pc:chgData name="Cristian Chilipirea" userId="34ab170da5908fc4" providerId="LiveId" clId="{0F39BEFB-5B02-44DE-924E-C91EBE54DCB3}" dt="2021-03-03T15:32:01.774" v="39" actId="47"/>
        <pc:sldMkLst>
          <pc:docMk/>
          <pc:sldMk cId="3508534874" sldId="304"/>
        </pc:sldMkLst>
      </pc:sldChg>
      <pc:sldChg chg="del">
        <pc:chgData name="Cristian Chilipirea" userId="34ab170da5908fc4" providerId="LiveId" clId="{0F39BEFB-5B02-44DE-924E-C91EBE54DCB3}" dt="2021-03-03T15:32:01.990" v="40" actId="47"/>
        <pc:sldMkLst>
          <pc:docMk/>
          <pc:sldMk cId="3483813242" sldId="305"/>
        </pc:sldMkLst>
      </pc:sldChg>
      <pc:sldChg chg="del">
        <pc:chgData name="Cristian Chilipirea" userId="34ab170da5908fc4" providerId="LiveId" clId="{0F39BEFB-5B02-44DE-924E-C91EBE54DCB3}" dt="2021-03-03T15:32:02.221" v="41" actId="47"/>
        <pc:sldMkLst>
          <pc:docMk/>
          <pc:sldMk cId="2502400433" sldId="306"/>
        </pc:sldMkLst>
      </pc:sldChg>
      <pc:sldChg chg="del">
        <pc:chgData name="Cristian Chilipirea" userId="34ab170da5908fc4" providerId="LiveId" clId="{0F39BEFB-5B02-44DE-924E-C91EBE54DCB3}" dt="2021-03-03T15:32:02.444" v="42" actId="47"/>
        <pc:sldMkLst>
          <pc:docMk/>
          <pc:sldMk cId="4272240493" sldId="307"/>
        </pc:sldMkLst>
      </pc:sldChg>
      <pc:sldChg chg="del">
        <pc:chgData name="Cristian Chilipirea" userId="34ab170da5908fc4" providerId="LiveId" clId="{0F39BEFB-5B02-44DE-924E-C91EBE54DCB3}" dt="2021-03-03T15:32:02.820" v="43" actId="47"/>
        <pc:sldMkLst>
          <pc:docMk/>
          <pc:sldMk cId="3743015591" sldId="308"/>
        </pc:sldMkLst>
      </pc:sldChg>
      <pc:sldChg chg="del">
        <pc:chgData name="Cristian Chilipirea" userId="34ab170da5908fc4" providerId="LiveId" clId="{0F39BEFB-5B02-44DE-924E-C91EBE54DCB3}" dt="2021-03-03T15:32:03.205" v="44" actId="47"/>
        <pc:sldMkLst>
          <pc:docMk/>
          <pc:sldMk cId="435606726" sldId="309"/>
        </pc:sldMkLst>
      </pc:sldChg>
      <pc:sldChg chg="del">
        <pc:chgData name="Cristian Chilipirea" userId="34ab170da5908fc4" providerId="LiveId" clId="{0F39BEFB-5B02-44DE-924E-C91EBE54DCB3}" dt="2021-03-03T15:32:03.542" v="45" actId="47"/>
        <pc:sldMkLst>
          <pc:docMk/>
          <pc:sldMk cId="3226318212" sldId="310"/>
        </pc:sldMkLst>
      </pc:sldChg>
      <pc:sldChg chg="del">
        <pc:chgData name="Cristian Chilipirea" userId="34ab170da5908fc4" providerId="LiveId" clId="{0F39BEFB-5B02-44DE-924E-C91EBE54DCB3}" dt="2021-03-03T15:32:03.774" v="46" actId="47"/>
        <pc:sldMkLst>
          <pc:docMk/>
          <pc:sldMk cId="4026177920" sldId="311"/>
        </pc:sldMkLst>
      </pc:sldChg>
      <pc:sldChg chg="del">
        <pc:chgData name="Cristian Chilipirea" userId="34ab170da5908fc4" providerId="LiveId" clId="{0F39BEFB-5B02-44DE-924E-C91EBE54DCB3}" dt="2021-03-03T15:32:04.071" v="47" actId="47"/>
        <pc:sldMkLst>
          <pc:docMk/>
          <pc:sldMk cId="2909063300" sldId="312"/>
        </pc:sldMkLst>
      </pc:sldChg>
      <pc:sldChg chg="del">
        <pc:chgData name="Cristian Chilipirea" userId="34ab170da5908fc4" providerId="LiveId" clId="{0F39BEFB-5B02-44DE-924E-C91EBE54DCB3}" dt="2021-03-03T15:32:04.367" v="48" actId="47"/>
        <pc:sldMkLst>
          <pc:docMk/>
          <pc:sldMk cId="2694556130" sldId="313"/>
        </pc:sldMkLst>
      </pc:sldChg>
      <pc:sldChg chg="del">
        <pc:chgData name="Cristian Chilipirea" userId="34ab170da5908fc4" providerId="LiveId" clId="{0F39BEFB-5B02-44DE-924E-C91EBE54DCB3}" dt="2021-03-03T15:32:04.648" v="49" actId="47"/>
        <pc:sldMkLst>
          <pc:docMk/>
          <pc:sldMk cId="1561489302" sldId="314"/>
        </pc:sldMkLst>
      </pc:sldChg>
      <pc:sldChg chg="del">
        <pc:chgData name="Cristian Chilipirea" userId="34ab170da5908fc4" providerId="LiveId" clId="{0F39BEFB-5B02-44DE-924E-C91EBE54DCB3}" dt="2021-03-03T15:32:04.897" v="50" actId="47"/>
        <pc:sldMkLst>
          <pc:docMk/>
          <pc:sldMk cId="1968087461" sldId="315"/>
        </pc:sldMkLst>
      </pc:sldChg>
      <pc:sldChg chg="del">
        <pc:chgData name="Cristian Chilipirea" userId="34ab170da5908fc4" providerId="LiveId" clId="{0F39BEFB-5B02-44DE-924E-C91EBE54DCB3}" dt="2021-03-03T15:32:05.549" v="51" actId="47"/>
        <pc:sldMkLst>
          <pc:docMk/>
          <pc:sldMk cId="3329611807" sldId="316"/>
        </pc:sldMkLst>
      </pc:sldChg>
      <pc:sldChg chg="del">
        <pc:chgData name="Cristian Chilipirea" userId="34ab170da5908fc4" providerId="LiveId" clId="{0F39BEFB-5B02-44DE-924E-C91EBE54DCB3}" dt="2021-03-03T15:32:05.999" v="52" actId="47"/>
        <pc:sldMkLst>
          <pc:docMk/>
          <pc:sldMk cId="3568295156" sldId="317"/>
        </pc:sldMkLst>
      </pc:sldChg>
      <pc:sldChg chg="del">
        <pc:chgData name="Cristian Chilipirea" userId="34ab170da5908fc4" providerId="LiveId" clId="{0F39BEFB-5B02-44DE-924E-C91EBE54DCB3}" dt="2021-03-03T15:32:08.941" v="54" actId="47"/>
        <pc:sldMkLst>
          <pc:docMk/>
          <pc:sldMk cId="4125431535" sldId="318"/>
        </pc:sldMkLst>
      </pc:sldChg>
      <pc:sldChg chg="del">
        <pc:chgData name="Cristian Chilipirea" userId="34ab170da5908fc4" providerId="LiveId" clId="{0F39BEFB-5B02-44DE-924E-C91EBE54DCB3}" dt="2021-03-03T15:32:09.396" v="55" actId="47"/>
        <pc:sldMkLst>
          <pc:docMk/>
          <pc:sldMk cId="1157086535" sldId="319"/>
        </pc:sldMkLst>
      </pc:sldChg>
      <pc:sldChg chg="del">
        <pc:chgData name="Cristian Chilipirea" userId="34ab170da5908fc4" providerId="LiveId" clId="{0F39BEFB-5B02-44DE-924E-C91EBE54DCB3}" dt="2021-03-03T15:32:11.443" v="57" actId="47"/>
        <pc:sldMkLst>
          <pc:docMk/>
          <pc:sldMk cId="525015272" sldId="322"/>
        </pc:sldMkLst>
      </pc:sldChg>
      <pc:sldChg chg="del">
        <pc:chgData name="Cristian Chilipirea" userId="34ab170da5908fc4" providerId="LiveId" clId="{0F39BEFB-5B02-44DE-924E-C91EBE54DCB3}" dt="2021-03-03T15:32:20.564" v="77" actId="47"/>
        <pc:sldMkLst>
          <pc:docMk/>
          <pc:sldMk cId="276947184" sldId="547"/>
        </pc:sldMkLst>
      </pc:sldChg>
      <pc:sldChg chg="del">
        <pc:chgData name="Cristian Chilipirea" userId="34ab170da5908fc4" providerId="LiveId" clId="{0F39BEFB-5B02-44DE-924E-C91EBE54DCB3}" dt="2021-03-03T15:32:20.147" v="76" actId="47"/>
        <pc:sldMkLst>
          <pc:docMk/>
          <pc:sldMk cId="903023806" sldId="550"/>
        </pc:sldMkLst>
      </pc:sldChg>
      <pc:sldChg chg="del">
        <pc:chgData name="Cristian Chilipirea" userId="34ab170da5908fc4" providerId="LiveId" clId="{0F39BEFB-5B02-44DE-924E-C91EBE54DCB3}" dt="2021-03-03T15:32:20.897" v="78" actId="47"/>
        <pc:sldMkLst>
          <pc:docMk/>
          <pc:sldMk cId="3176134443" sldId="552"/>
        </pc:sldMkLst>
      </pc:sldChg>
      <pc:sldChg chg="del">
        <pc:chgData name="Cristian Chilipirea" userId="34ab170da5908fc4" providerId="LiveId" clId="{0F39BEFB-5B02-44DE-924E-C91EBE54DCB3}" dt="2021-03-03T15:32:21.569" v="79" actId="47"/>
        <pc:sldMkLst>
          <pc:docMk/>
          <pc:sldMk cId="3678026768" sldId="553"/>
        </pc:sldMkLst>
      </pc:sldChg>
      <pc:sldChg chg="del">
        <pc:chgData name="Cristian Chilipirea" userId="34ab170da5908fc4" providerId="LiveId" clId="{0F39BEFB-5B02-44DE-924E-C91EBE54DCB3}" dt="2021-03-03T15:32:21.869" v="80" actId="47"/>
        <pc:sldMkLst>
          <pc:docMk/>
          <pc:sldMk cId="2410928874" sldId="555"/>
        </pc:sldMkLst>
      </pc:sldChg>
      <pc:sldChg chg="del">
        <pc:chgData name="Cristian Chilipirea" userId="34ab170da5908fc4" providerId="LiveId" clId="{0F39BEFB-5B02-44DE-924E-C91EBE54DCB3}" dt="2021-03-03T15:32:22.381" v="82" actId="47"/>
        <pc:sldMkLst>
          <pc:docMk/>
          <pc:sldMk cId="824594544" sldId="556"/>
        </pc:sldMkLst>
      </pc:sldChg>
      <pc:sldChg chg="addSp delSp modSp add mod modClrScheme chgLayout">
        <pc:chgData name="Cristian Chilipirea" userId="34ab170da5908fc4" providerId="LiveId" clId="{0F39BEFB-5B02-44DE-924E-C91EBE54DCB3}" dt="2021-03-03T17:42:06.919" v="1584" actId="478"/>
        <pc:sldMkLst>
          <pc:docMk/>
          <pc:sldMk cId="2297877105" sldId="557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5" creationId="{A8CF83F0-E8D9-48FA-B4E3-13B46E5B0C90}"/>
          </ac:spMkLst>
        </pc:spChg>
        <pc:spChg chg="add del mod ord">
          <ac:chgData name="Cristian Chilipirea" userId="34ab170da5908fc4" providerId="LiveId" clId="{0F39BEFB-5B02-44DE-924E-C91EBE54DCB3}" dt="2021-03-03T17:42:06.919" v="1584" actId="478"/>
          <ac:spMkLst>
            <pc:docMk/>
            <pc:sldMk cId="2297877105" sldId="557"/>
            <ac:spMk id="6" creationId="{20BA9CD9-257A-493F-AC41-461046C18746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893" v="84" actId="47"/>
        <pc:sldMkLst>
          <pc:docMk/>
          <pc:sldMk cId="2675921238" sldId="557"/>
        </pc:sldMkLst>
      </pc:sldChg>
      <pc:sldChg chg="addSp delSp modSp add mod modClrScheme chgLayout">
        <pc:chgData name="Cristian Chilipirea" userId="34ab170da5908fc4" providerId="LiveId" clId="{0F39BEFB-5B02-44DE-924E-C91EBE54DCB3}" dt="2021-03-03T17:42:30.831" v="1585" actId="478"/>
        <pc:sldMkLst>
          <pc:docMk/>
          <pc:sldMk cId="172980680" sldId="558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2" creationId="{9EC244C0-78E8-424E-B32B-1095606939C3}"/>
          </ac:spMkLst>
        </pc:spChg>
        <pc:spChg chg="add del mod ord">
          <ac:chgData name="Cristian Chilipirea" userId="34ab170da5908fc4" providerId="LiveId" clId="{0F39BEFB-5B02-44DE-924E-C91EBE54DCB3}" dt="2021-03-03T17:42:30.831" v="1585" actId="478"/>
          <ac:spMkLst>
            <pc:docMk/>
            <pc:sldMk cId="172980680" sldId="558"/>
            <ac:spMk id="5" creationId="{44EC440C-5BC6-4872-8B7C-48A1681B18F7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726" v="83" actId="47"/>
        <pc:sldMkLst>
          <pc:docMk/>
          <pc:sldMk cId="1074936681" sldId="558"/>
        </pc:sldMkLst>
      </pc:sldChg>
      <pc:sldChg chg="del">
        <pc:chgData name="Cristian Chilipirea" userId="34ab170da5908fc4" providerId="LiveId" clId="{0F39BEFB-5B02-44DE-924E-C91EBE54DCB3}" dt="2021-03-03T15:32:23.884" v="85" actId="47"/>
        <pc:sldMkLst>
          <pc:docMk/>
          <pc:sldMk cId="48851368" sldId="559"/>
        </pc:sldMkLst>
      </pc:sldChg>
      <pc:sldChg chg="addSp delSp modSp add mod modClrScheme chgLayout">
        <pc:chgData name="Cristian Chilipirea" userId="34ab170da5908fc4" providerId="LiveId" clId="{0F39BEFB-5B02-44DE-924E-C91EBE54DCB3}" dt="2021-03-03T17:42:40.236" v="1587" actId="207"/>
        <pc:sldMkLst>
          <pc:docMk/>
          <pc:sldMk cId="372548878" sldId="559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2" creationId="{8A162E69-B42D-49A0-85BB-F101AE731FE3}"/>
          </ac:spMkLst>
        </pc:spChg>
        <pc:spChg chg="add del mod ord">
          <ac:chgData name="Cristian Chilipirea" userId="34ab170da5908fc4" providerId="LiveId" clId="{0F39BEFB-5B02-44DE-924E-C91EBE54DCB3}" dt="2021-03-03T17:42:34.415" v="1586" actId="478"/>
          <ac:spMkLst>
            <pc:docMk/>
            <pc:sldMk cId="372548878" sldId="559"/>
            <ac:spMk id="5" creationId="{A2195FF3-19CD-43BE-965A-18848D7FDEC4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4.396" v="86" actId="47"/>
        <pc:sldMkLst>
          <pc:docMk/>
          <pc:sldMk cId="824751759" sldId="560"/>
        </pc:sldMkLst>
      </pc:sldChg>
      <pc:sldChg chg="addSp delSp modSp add mod modClrScheme chgLayout">
        <pc:chgData name="Cristian Chilipirea" userId="34ab170da5908fc4" providerId="LiveId" clId="{0F39BEFB-5B02-44DE-924E-C91EBE54DCB3}" dt="2021-03-03T17:42:52.910" v="1589" actId="207"/>
        <pc:sldMkLst>
          <pc:docMk/>
          <pc:sldMk cId="3423900012" sldId="560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2" creationId="{97BC1299-545C-4039-8062-FC560B0AC30C}"/>
          </ac:spMkLst>
        </pc:spChg>
        <pc:spChg chg="add del mod ord">
          <ac:chgData name="Cristian Chilipirea" userId="34ab170da5908fc4" providerId="LiveId" clId="{0F39BEFB-5B02-44DE-924E-C91EBE54DCB3}" dt="2021-03-03T17:42:47.255" v="1588" actId="478"/>
          <ac:spMkLst>
            <pc:docMk/>
            <pc:sldMk cId="3423900012" sldId="560"/>
            <ac:spMk id="5" creationId="{18B6D570-BAA3-4ED4-B025-B6E96B421D7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0F39BEFB-5B02-44DE-924E-C91EBE54DCB3}" dt="2021-03-03T17:43:24.307" v="1596" actId="6549"/>
        <pc:sldMkLst>
          <pc:docMk/>
          <pc:sldMk cId="2586525712" sldId="561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2" creationId="{2DE92733-6932-4034-B599-1EBC843EF876}"/>
          </ac:spMkLst>
        </pc:spChg>
        <pc:spChg chg="mod">
          <ac:chgData name="Cristian Chilipirea" userId="34ab170da5908fc4" providerId="LiveId" clId="{0F39BEFB-5B02-44DE-924E-C91EBE54DCB3}" dt="2021-03-03T17:43:24.307" v="1596" actId="6549"/>
          <ac:spMkLst>
            <pc:docMk/>
            <pc:sldMk cId="2586525712" sldId="561"/>
            <ac:spMk id="4" creationId="{00000000-0000-0000-0000-000000000000}"/>
          </ac:spMkLst>
        </pc:spChg>
        <pc:spChg chg="add del mod ord">
          <ac:chgData name="Cristian Chilipirea" userId="34ab170da5908fc4" providerId="LiveId" clId="{0F39BEFB-5B02-44DE-924E-C91EBE54DCB3}" dt="2021-03-03T17:43:01.835" v="1590" actId="478"/>
          <ac:spMkLst>
            <pc:docMk/>
            <pc:sldMk cId="2586525712" sldId="561"/>
            <ac:spMk id="5" creationId="{E2340495-E058-4624-8F31-96809402FDC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2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5.291" v="87" actId="47"/>
        <pc:sldMkLst>
          <pc:docMk/>
          <pc:sldMk cId="2761971886" sldId="561"/>
        </pc:sldMkLst>
      </pc:sldChg>
      <pc:sldChg chg="del">
        <pc:chgData name="Cristian Chilipirea" userId="34ab170da5908fc4" providerId="LiveId" clId="{0F39BEFB-5B02-44DE-924E-C91EBE54DCB3}" dt="2021-03-03T15:32:25.630" v="88" actId="47"/>
        <pc:sldMkLst>
          <pc:docMk/>
          <pc:sldMk cId="3734307052" sldId="562"/>
        </pc:sldMkLst>
      </pc:sldChg>
      <pc:sldChg chg="del">
        <pc:chgData name="Cristian Chilipirea" userId="34ab170da5908fc4" providerId="LiveId" clId="{0F39BEFB-5B02-44DE-924E-C91EBE54DCB3}" dt="2021-03-03T15:32:26.037" v="89" actId="47"/>
        <pc:sldMkLst>
          <pc:docMk/>
          <pc:sldMk cId="1831446351" sldId="563"/>
        </pc:sldMkLst>
      </pc:sldChg>
      <pc:sldChg chg="del">
        <pc:chgData name="Cristian Chilipirea" userId="34ab170da5908fc4" providerId="LiveId" clId="{0F39BEFB-5B02-44DE-924E-C91EBE54DCB3}" dt="2021-03-03T15:32:26.644" v="90" actId="47"/>
        <pc:sldMkLst>
          <pc:docMk/>
          <pc:sldMk cId="2921147139" sldId="564"/>
        </pc:sldMkLst>
      </pc:sldChg>
      <pc:sldChg chg="del">
        <pc:chgData name="Cristian Chilipirea" userId="34ab170da5908fc4" providerId="LiveId" clId="{0F39BEFB-5B02-44DE-924E-C91EBE54DCB3}" dt="2021-03-03T15:32:27.084" v="91" actId="47"/>
        <pc:sldMkLst>
          <pc:docMk/>
          <pc:sldMk cId="2874445740" sldId="565"/>
        </pc:sldMkLst>
      </pc:sldChg>
      <pc:sldChg chg="del">
        <pc:chgData name="Cristian Chilipirea" userId="34ab170da5908fc4" providerId="LiveId" clId="{0F39BEFB-5B02-44DE-924E-C91EBE54DCB3}" dt="2021-03-03T15:32:27.911" v="92" actId="47"/>
        <pc:sldMkLst>
          <pc:docMk/>
          <pc:sldMk cId="4118544830" sldId="566"/>
        </pc:sldMkLst>
      </pc:sldChg>
      <pc:sldChg chg="del">
        <pc:chgData name="Cristian Chilipirea" userId="34ab170da5908fc4" providerId="LiveId" clId="{0F39BEFB-5B02-44DE-924E-C91EBE54DCB3}" dt="2021-03-03T15:32:29.974" v="93" actId="47"/>
        <pc:sldMkLst>
          <pc:docMk/>
          <pc:sldMk cId="2795146843" sldId="567"/>
        </pc:sldMkLst>
      </pc:sldChg>
      <pc:sldChg chg="del">
        <pc:chgData name="Cristian Chilipirea" userId="34ab170da5908fc4" providerId="LiveId" clId="{0F39BEFB-5B02-44DE-924E-C91EBE54DCB3}" dt="2021-03-03T15:32:30.853" v="94" actId="47"/>
        <pc:sldMkLst>
          <pc:docMk/>
          <pc:sldMk cId="3497467475" sldId="568"/>
        </pc:sldMkLst>
      </pc:sldChg>
      <pc:sldChg chg="del">
        <pc:chgData name="Cristian Chilipirea" userId="34ab170da5908fc4" providerId="LiveId" clId="{0F39BEFB-5B02-44DE-924E-C91EBE54DCB3}" dt="2021-03-03T15:32:31.158" v="95" actId="47"/>
        <pc:sldMkLst>
          <pc:docMk/>
          <pc:sldMk cId="3698025032" sldId="569"/>
        </pc:sldMkLst>
      </pc:sldChg>
      <pc:sldChg chg="del">
        <pc:chgData name="Cristian Chilipirea" userId="34ab170da5908fc4" providerId="LiveId" clId="{0F39BEFB-5B02-44DE-924E-C91EBE54DCB3}" dt="2021-03-03T15:32:31.491" v="96" actId="47"/>
        <pc:sldMkLst>
          <pc:docMk/>
          <pc:sldMk cId="1892795954" sldId="570"/>
        </pc:sldMkLst>
      </pc:sldChg>
      <pc:sldChg chg="del">
        <pc:chgData name="Cristian Chilipirea" userId="34ab170da5908fc4" providerId="LiveId" clId="{0F39BEFB-5B02-44DE-924E-C91EBE54DCB3}" dt="2021-03-03T15:32:31.888" v="97" actId="47"/>
        <pc:sldMkLst>
          <pc:docMk/>
          <pc:sldMk cId="3677636954" sldId="571"/>
        </pc:sldMkLst>
      </pc:sldChg>
      <pc:sldChg chg="del">
        <pc:chgData name="Cristian Chilipirea" userId="34ab170da5908fc4" providerId="LiveId" clId="{0F39BEFB-5B02-44DE-924E-C91EBE54DCB3}" dt="2021-03-03T15:32:32.856" v="98" actId="47"/>
        <pc:sldMkLst>
          <pc:docMk/>
          <pc:sldMk cId="1585199923" sldId="572"/>
        </pc:sldMkLst>
      </pc:sldChg>
      <pc:sldChg chg="del">
        <pc:chgData name="Cristian Chilipirea" userId="34ab170da5908fc4" providerId="LiveId" clId="{0F39BEFB-5B02-44DE-924E-C91EBE54DCB3}" dt="2021-03-03T15:32:33.376" v="99" actId="47"/>
        <pc:sldMkLst>
          <pc:docMk/>
          <pc:sldMk cId="1612264969" sldId="573"/>
        </pc:sldMkLst>
      </pc:sldChg>
      <pc:sldChg chg="del">
        <pc:chgData name="Cristian Chilipirea" userId="34ab170da5908fc4" providerId="LiveId" clId="{0F39BEFB-5B02-44DE-924E-C91EBE54DCB3}" dt="2021-03-03T15:32:34.295" v="100" actId="47"/>
        <pc:sldMkLst>
          <pc:docMk/>
          <pc:sldMk cId="3180868532" sldId="574"/>
        </pc:sldMkLst>
      </pc:sldChg>
      <pc:sldChg chg="del">
        <pc:chgData name="Cristian Chilipirea" userId="34ab170da5908fc4" providerId="LiveId" clId="{0F39BEFB-5B02-44DE-924E-C91EBE54DCB3}" dt="2021-03-03T15:32:34.624" v="101" actId="47"/>
        <pc:sldMkLst>
          <pc:docMk/>
          <pc:sldMk cId="701577345" sldId="575"/>
        </pc:sldMkLst>
      </pc:sldChg>
      <pc:sldChg chg="del">
        <pc:chgData name="Cristian Chilipirea" userId="34ab170da5908fc4" providerId="LiveId" clId="{0F39BEFB-5B02-44DE-924E-C91EBE54DCB3}" dt="2021-03-03T15:32:35.280" v="102" actId="47"/>
        <pc:sldMkLst>
          <pc:docMk/>
          <pc:sldMk cId="2138852437" sldId="576"/>
        </pc:sldMkLst>
      </pc:sldChg>
      <pc:sldChg chg="del">
        <pc:chgData name="Cristian Chilipirea" userId="34ab170da5908fc4" providerId="LiveId" clId="{0F39BEFB-5B02-44DE-924E-C91EBE54DCB3}" dt="2021-03-03T15:32:36.399" v="103" actId="47"/>
        <pc:sldMkLst>
          <pc:docMk/>
          <pc:sldMk cId="3977793817" sldId="577"/>
        </pc:sldMkLst>
      </pc:sldChg>
      <pc:sldChg chg="del">
        <pc:chgData name="Cristian Chilipirea" userId="34ab170da5908fc4" providerId="LiveId" clId="{0F39BEFB-5B02-44DE-924E-C91EBE54DCB3}" dt="2021-03-03T15:32:36.735" v="104" actId="47"/>
        <pc:sldMkLst>
          <pc:docMk/>
          <pc:sldMk cId="1540065597" sldId="578"/>
        </pc:sldMkLst>
      </pc:sldChg>
      <pc:sldChg chg="del">
        <pc:chgData name="Cristian Chilipirea" userId="34ab170da5908fc4" providerId="LiveId" clId="{0F39BEFB-5B02-44DE-924E-C91EBE54DCB3}" dt="2021-03-03T15:32:22.135" v="81" actId="47"/>
        <pc:sldMkLst>
          <pc:docMk/>
          <pc:sldMk cId="2219656957" sldId="579"/>
        </pc:sldMkLst>
      </pc:sldChg>
      <pc:sldChg chg="del">
        <pc:chgData name="Cristian Chilipirea" userId="34ab170da5908fc4" providerId="LiveId" clId="{0F39BEFB-5B02-44DE-924E-C91EBE54DCB3}" dt="2021-03-03T15:32:37.325" v="105" actId="47"/>
        <pc:sldMkLst>
          <pc:docMk/>
          <pc:sldMk cId="2079583564" sldId="580"/>
        </pc:sldMkLst>
      </pc:sldChg>
      <pc:sldChg chg="del">
        <pc:chgData name="Cristian Chilipirea" userId="34ab170da5908fc4" providerId="LiveId" clId="{0F39BEFB-5B02-44DE-924E-C91EBE54DCB3}" dt="2021-03-03T15:32:37.660" v="106" actId="47"/>
        <pc:sldMkLst>
          <pc:docMk/>
          <pc:sldMk cId="144049724" sldId="581"/>
        </pc:sldMkLst>
      </pc:sldChg>
      <pc:sldChg chg="del">
        <pc:chgData name="Cristian Chilipirea" userId="34ab170da5908fc4" providerId="LiveId" clId="{0F39BEFB-5B02-44DE-924E-C91EBE54DCB3}" dt="2021-03-03T15:32:39.118" v="107" actId="47"/>
        <pc:sldMkLst>
          <pc:docMk/>
          <pc:sldMk cId="2209618566" sldId="582"/>
        </pc:sldMkLst>
      </pc:sldChg>
      <pc:sldChg chg="del">
        <pc:chgData name="Cristian Chilipirea" userId="34ab170da5908fc4" providerId="LiveId" clId="{0F39BEFB-5B02-44DE-924E-C91EBE54DCB3}" dt="2021-03-03T15:32:40.264" v="108" actId="47"/>
        <pc:sldMkLst>
          <pc:docMk/>
          <pc:sldMk cId="1198370495" sldId="583"/>
        </pc:sldMkLst>
      </pc:sldChg>
      <pc:sldChg chg="del">
        <pc:chgData name="Cristian Chilipirea" userId="34ab170da5908fc4" providerId="LiveId" clId="{0F39BEFB-5B02-44DE-924E-C91EBE54DCB3}" dt="2021-03-03T15:32:41.738" v="110" actId="47"/>
        <pc:sldMkLst>
          <pc:docMk/>
          <pc:sldMk cId="1359383787" sldId="58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38310151" sldId="58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88151205" sldId="58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81471145" sldId="58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528197973" sldId="58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287048085" sldId="59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31174030" sldId="59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221651538" sldId="59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92642322" sldId="59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878214405" sldId="59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181293268" sldId="59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106375257" sldId="59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711707616" sldId="59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962520965" sldId="59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044981453" sldId="60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48613112" sldId="60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485695320" sldId="60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84853342" sldId="60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884066094" sldId="60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19897751" sldId="60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29601204" sldId="60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748028044" sldId="60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29723783" sldId="60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444809045" sldId="60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56891915" sldId="61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269401478" sldId="612"/>
        </pc:sldMkLst>
      </pc:sldChg>
      <pc:sldChg chg="del">
        <pc:chgData name="Cristian Chilipirea" userId="34ab170da5908fc4" providerId="LiveId" clId="{0F39BEFB-5B02-44DE-924E-C91EBE54DCB3}" dt="2021-03-03T15:32:12.026" v="58" actId="47"/>
        <pc:sldMkLst>
          <pc:docMk/>
          <pc:sldMk cId="2919561066" sldId="613"/>
        </pc:sldMkLst>
      </pc:sldChg>
      <pc:sldChg chg="del">
        <pc:chgData name="Cristian Chilipirea" userId="34ab170da5908fc4" providerId="LiveId" clId="{0F39BEFB-5B02-44DE-924E-C91EBE54DCB3}" dt="2021-03-03T15:32:12.421" v="59" actId="47"/>
        <pc:sldMkLst>
          <pc:docMk/>
          <pc:sldMk cId="3172639705" sldId="614"/>
        </pc:sldMkLst>
      </pc:sldChg>
      <pc:sldChg chg="del">
        <pc:chgData name="Cristian Chilipirea" userId="34ab170da5908fc4" providerId="LiveId" clId="{0F39BEFB-5B02-44DE-924E-C91EBE54DCB3}" dt="2021-03-03T15:32:12.861" v="60" actId="47"/>
        <pc:sldMkLst>
          <pc:docMk/>
          <pc:sldMk cId="4082489489" sldId="615"/>
        </pc:sldMkLst>
      </pc:sldChg>
      <pc:sldChg chg="del">
        <pc:chgData name="Cristian Chilipirea" userId="34ab170da5908fc4" providerId="LiveId" clId="{0F39BEFB-5B02-44DE-924E-C91EBE54DCB3}" dt="2021-03-03T15:32:13.182" v="61" actId="47"/>
        <pc:sldMkLst>
          <pc:docMk/>
          <pc:sldMk cId="2222932814" sldId="616"/>
        </pc:sldMkLst>
      </pc:sldChg>
      <pc:sldChg chg="del">
        <pc:chgData name="Cristian Chilipirea" userId="34ab170da5908fc4" providerId="LiveId" clId="{0F39BEFB-5B02-44DE-924E-C91EBE54DCB3}" dt="2021-03-03T15:32:13.518" v="62" actId="47"/>
        <pc:sldMkLst>
          <pc:docMk/>
          <pc:sldMk cId="3671577175" sldId="617"/>
        </pc:sldMkLst>
      </pc:sldChg>
      <pc:sldChg chg="del">
        <pc:chgData name="Cristian Chilipirea" userId="34ab170da5908fc4" providerId="LiveId" clId="{0F39BEFB-5B02-44DE-924E-C91EBE54DCB3}" dt="2021-03-03T15:32:13.937" v="63" actId="47"/>
        <pc:sldMkLst>
          <pc:docMk/>
          <pc:sldMk cId="4217856432" sldId="618"/>
        </pc:sldMkLst>
      </pc:sldChg>
      <pc:sldChg chg="del">
        <pc:chgData name="Cristian Chilipirea" userId="34ab170da5908fc4" providerId="LiveId" clId="{0F39BEFB-5B02-44DE-924E-C91EBE54DCB3}" dt="2021-03-03T15:32:14.382" v="64" actId="47"/>
        <pc:sldMkLst>
          <pc:docMk/>
          <pc:sldMk cId="1903833904" sldId="619"/>
        </pc:sldMkLst>
      </pc:sldChg>
      <pc:sldChg chg="del">
        <pc:chgData name="Cristian Chilipirea" userId="34ab170da5908fc4" providerId="LiveId" clId="{0F39BEFB-5B02-44DE-924E-C91EBE54DCB3}" dt="2021-03-03T15:32:14.966" v="65" actId="47"/>
        <pc:sldMkLst>
          <pc:docMk/>
          <pc:sldMk cId="1427541841" sldId="620"/>
        </pc:sldMkLst>
      </pc:sldChg>
      <pc:sldChg chg="del">
        <pc:chgData name="Cristian Chilipirea" userId="34ab170da5908fc4" providerId="LiveId" clId="{0F39BEFB-5B02-44DE-924E-C91EBE54DCB3}" dt="2021-03-03T15:32:15.374" v="66" actId="47"/>
        <pc:sldMkLst>
          <pc:docMk/>
          <pc:sldMk cId="4291518200" sldId="621"/>
        </pc:sldMkLst>
      </pc:sldChg>
      <pc:sldChg chg="del">
        <pc:chgData name="Cristian Chilipirea" userId="34ab170da5908fc4" providerId="LiveId" clId="{0F39BEFB-5B02-44DE-924E-C91EBE54DCB3}" dt="2021-03-03T15:32:15.910" v="67" actId="47"/>
        <pc:sldMkLst>
          <pc:docMk/>
          <pc:sldMk cId="3098239973" sldId="622"/>
        </pc:sldMkLst>
      </pc:sldChg>
      <pc:sldChg chg="del">
        <pc:chgData name="Cristian Chilipirea" userId="34ab170da5908fc4" providerId="LiveId" clId="{0F39BEFB-5B02-44DE-924E-C91EBE54DCB3}" dt="2021-03-03T15:32:16.509" v="68" actId="47"/>
        <pc:sldMkLst>
          <pc:docMk/>
          <pc:sldMk cId="1997918954" sldId="623"/>
        </pc:sldMkLst>
      </pc:sldChg>
      <pc:sldChg chg="del">
        <pc:chgData name="Cristian Chilipirea" userId="34ab170da5908fc4" providerId="LiveId" clId="{0F39BEFB-5B02-44DE-924E-C91EBE54DCB3}" dt="2021-03-03T15:32:19.683" v="75" actId="47"/>
        <pc:sldMkLst>
          <pc:docMk/>
          <pc:sldMk cId="1876029715" sldId="624"/>
        </pc:sldMkLst>
      </pc:sldChg>
      <pc:sldChg chg="del">
        <pc:chgData name="Cristian Chilipirea" userId="34ab170da5908fc4" providerId="LiveId" clId="{0F39BEFB-5B02-44DE-924E-C91EBE54DCB3}" dt="2021-03-03T15:32:16.846" v="69" actId="47"/>
        <pc:sldMkLst>
          <pc:docMk/>
          <pc:sldMk cId="1552834307" sldId="625"/>
        </pc:sldMkLst>
      </pc:sldChg>
      <pc:sldChg chg="del">
        <pc:chgData name="Cristian Chilipirea" userId="34ab170da5908fc4" providerId="LiveId" clId="{0F39BEFB-5B02-44DE-924E-C91EBE54DCB3}" dt="2021-03-03T15:32:17.300" v="70" actId="47"/>
        <pc:sldMkLst>
          <pc:docMk/>
          <pc:sldMk cId="791408128" sldId="626"/>
        </pc:sldMkLst>
      </pc:sldChg>
      <pc:sldChg chg="del">
        <pc:chgData name="Cristian Chilipirea" userId="34ab170da5908fc4" providerId="LiveId" clId="{0F39BEFB-5B02-44DE-924E-C91EBE54DCB3}" dt="2021-03-03T15:32:17.665" v="71" actId="47"/>
        <pc:sldMkLst>
          <pc:docMk/>
          <pc:sldMk cId="1517287947" sldId="627"/>
        </pc:sldMkLst>
      </pc:sldChg>
      <pc:sldChg chg="del">
        <pc:chgData name="Cristian Chilipirea" userId="34ab170da5908fc4" providerId="LiveId" clId="{0F39BEFB-5B02-44DE-924E-C91EBE54DCB3}" dt="2021-03-03T15:32:17.995" v="72" actId="47"/>
        <pc:sldMkLst>
          <pc:docMk/>
          <pc:sldMk cId="1507656073" sldId="628"/>
        </pc:sldMkLst>
      </pc:sldChg>
      <pc:sldChg chg="del">
        <pc:chgData name="Cristian Chilipirea" userId="34ab170da5908fc4" providerId="LiveId" clId="{0F39BEFB-5B02-44DE-924E-C91EBE54DCB3}" dt="2021-03-03T15:32:18.643" v="73" actId="47"/>
        <pc:sldMkLst>
          <pc:docMk/>
          <pc:sldMk cId="546258490" sldId="629"/>
        </pc:sldMkLst>
      </pc:sldChg>
      <pc:sldChg chg="del">
        <pc:chgData name="Cristian Chilipirea" userId="34ab170da5908fc4" providerId="LiveId" clId="{0F39BEFB-5B02-44DE-924E-C91EBE54DCB3}" dt="2021-03-03T15:32:18.945" v="74" actId="47"/>
        <pc:sldMkLst>
          <pc:docMk/>
          <pc:sldMk cId="85156069" sldId="630"/>
        </pc:sldMkLst>
      </pc:sldChg>
      <pc:sldChg chg="del">
        <pc:chgData name="Cristian Chilipirea" userId="34ab170da5908fc4" providerId="LiveId" clId="{0F39BEFB-5B02-44DE-924E-C91EBE54DCB3}" dt="2021-03-03T17:31:16.312" v="1453" actId="47"/>
        <pc:sldMkLst>
          <pc:docMk/>
          <pc:sldMk cId="1008001726" sldId="631"/>
        </pc:sldMkLst>
      </pc:sldChg>
      <pc:sldChg chg="del">
        <pc:chgData name="Cristian Chilipirea" userId="34ab170da5908fc4" providerId="LiveId" clId="{0F39BEFB-5B02-44DE-924E-C91EBE54DCB3}" dt="2021-03-03T17:31:17.905" v="1456" actId="47"/>
        <pc:sldMkLst>
          <pc:docMk/>
          <pc:sldMk cId="345249067" sldId="632"/>
        </pc:sldMkLst>
      </pc:sldChg>
      <pc:sldChg chg="del">
        <pc:chgData name="Cristian Chilipirea" userId="34ab170da5908fc4" providerId="LiveId" clId="{0F39BEFB-5B02-44DE-924E-C91EBE54DCB3}" dt="2021-03-03T17:31:17.491" v="1455" actId="47"/>
        <pc:sldMkLst>
          <pc:docMk/>
          <pc:sldMk cId="672748770" sldId="633"/>
        </pc:sldMkLst>
      </pc:sldChg>
      <pc:sldChg chg="del">
        <pc:chgData name="Cristian Chilipirea" userId="34ab170da5908fc4" providerId="LiveId" clId="{0F39BEFB-5B02-44DE-924E-C91EBE54DCB3}" dt="2021-03-03T17:31:19.443" v="1458" actId="47"/>
        <pc:sldMkLst>
          <pc:docMk/>
          <pc:sldMk cId="1308790049" sldId="634"/>
        </pc:sldMkLst>
      </pc:sldChg>
      <pc:sldChg chg="del">
        <pc:chgData name="Cristian Chilipirea" userId="34ab170da5908fc4" providerId="LiveId" clId="{0F39BEFB-5B02-44DE-924E-C91EBE54DCB3}" dt="2021-03-03T17:31:20.499" v="1459" actId="47"/>
        <pc:sldMkLst>
          <pc:docMk/>
          <pc:sldMk cId="1836995851" sldId="635"/>
        </pc:sldMkLst>
      </pc:sldChg>
      <pc:sldChg chg="del">
        <pc:chgData name="Cristian Chilipirea" userId="34ab170da5908fc4" providerId="LiveId" clId="{0F39BEFB-5B02-44DE-924E-C91EBE54DCB3}" dt="2021-03-03T17:31:18.481" v="1457" actId="47"/>
        <pc:sldMkLst>
          <pc:docMk/>
          <pc:sldMk cId="1700168700" sldId="636"/>
        </pc:sldMkLst>
      </pc:sldChg>
      <pc:sldChg chg="del">
        <pc:chgData name="Cristian Chilipirea" userId="34ab170da5908fc4" providerId="LiveId" clId="{0F39BEFB-5B02-44DE-924E-C91EBE54DCB3}" dt="2021-03-03T17:31:21.730" v="1460" actId="47"/>
        <pc:sldMkLst>
          <pc:docMk/>
          <pc:sldMk cId="2240652187" sldId="637"/>
        </pc:sldMkLst>
      </pc:sldChg>
      <pc:sldChg chg="del">
        <pc:chgData name="Cristian Chilipirea" userId="34ab170da5908fc4" providerId="LiveId" clId="{0F39BEFB-5B02-44DE-924E-C91EBE54DCB3}" dt="2021-03-03T17:31:23.175" v="1461" actId="47"/>
        <pc:sldMkLst>
          <pc:docMk/>
          <pc:sldMk cId="2849444599" sldId="638"/>
        </pc:sldMkLst>
      </pc:sldChg>
      <pc:sldChg chg="del">
        <pc:chgData name="Cristian Chilipirea" userId="34ab170da5908fc4" providerId="LiveId" clId="{0F39BEFB-5B02-44DE-924E-C91EBE54DCB3}" dt="2021-03-03T17:31:24.196" v="1462" actId="47"/>
        <pc:sldMkLst>
          <pc:docMk/>
          <pc:sldMk cId="2323239643" sldId="639"/>
        </pc:sldMkLst>
      </pc:sldChg>
      <pc:sldChg chg="del">
        <pc:chgData name="Cristian Chilipirea" userId="34ab170da5908fc4" providerId="LiveId" clId="{0F39BEFB-5B02-44DE-924E-C91EBE54DCB3}" dt="2021-03-03T17:31:25.127" v="1464" actId="47"/>
        <pc:sldMkLst>
          <pc:docMk/>
          <pc:sldMk cId="846565428" sldId="640"/>
        </pc:sldMkLst>
      </pc:sldChg>
      <pc:sldChg chg="del">
        <pc:chgData name="Cristian Chilipirea" userId="34ab170da5908fc4" providerId="LiveId" clId="{0F39BEFB-5B02-44DE-924E-C91EBE54DCB3}" dt="2021-03-03T17:31:24.619" v="1463" actId="47"/>
        <pc:sldMkLst>
          <pc:docMk/>
          <pc:sldMk cId="1536744534" sldId="641"/>
        </pc:sldMkLst>
      </pc:sldChg>
      <pc:sldChg chg="del">
        <pc:chgData name="Cristian Chilipirea" userId="34ab170da5908fc4" providerId="LiveId" clId="{0F39BEFB-5B02-44DE-924E-C91EBE54DCB3}" dt="2021-03-03T17:31:26.198" v="1465" actId="47"/>
        <pc:sldMkLst>
          <pc:docMk/>
          <pc:sldMk cId="608252700" sldId="642"/>
        </pc:sldMkLst>
      </pc:sldChg>
      <pc:sldChg chg="del">
        <pc:chgData name="Cristian Chilipirea" userId="34ab170da5908fc4" providerId="LiveId" clId="{0F39BEFB-5B02-44DE-924E-C91EBE54DCB3}" dt="2021-03-03T17:31:26.754" v="1466" actId="47"/>
        <pc:sldMkLst>
          <pc:docMk/>
          <pc:sldMk cId="3521333921" sldId="643"/>
        </pc:sldMkLst>
      </pc:sldChg>
      <pc:sldChg chg="del">
        <pc:chgData name="Cristian Chilipirea" userId="34ab170da5908fc4" providerId="LiveId" clId="{0F39BEFB-5B02-44DE-924E-C91EBE54DCB3}" dt="2021-03-03T17:31:28.355" v="1467" actId="47"/>
        <pc:sldMkLst>
          <pc:docMk/>
          <pc:sldMk cId="3088798341" sldId="644"/>
        </pc:sldMkLst>
      </pc:sldChg>
      <pc:sldChg chg="del">
        <pc:chgData name="Cristian Chilipirea" userId="34ab170da5908fc4" providerId="LiveId" clId="{0F39BEFB-5B02-44DE-924E-C91EBE54DCB3}" dt="2021-03-03T17:31:29.298" v="1468" actId="47"/>
        <pc:sldMkLst>
          <pc:docMk/>
          <pc:sldMk cId="3544728985" sldId="646"/>
        </pc:sldMkLst>
      </pc:sldChg>
      <pc:sldChg chg="del">
        <pc:chgData name="Cristian Chilipirea" userId="34ab170da5908fc4" providerId="LiveId" clId="{0F39BEFB-5B02-44DE-924E-C91EBE54DCB3}" dt="2021-03-03T17:31:29.906" v="1469" actId="47"/>
        <pc:sldMkLst>
          <pc:docMk/>
          <pc:sldMk cId="1783604243" sldId="647"/>
        </pc:sldMkLst>
      </pc:sldChg>
      <pc:sldChg chg="del">
        <pc:chgData name="Cristian Chilipirea" userId="34ab170da5908fc4" providerId="LiveId" clId="{0F39BEFB-5B02-44DE-924E-C91EBE54DCB3}" dt="2021-03-03T17:31:30.428" v="1470" actId="47"/>
        <pc:sldMkLst>
          <pc:docMk/>
          <pc:sldMk cId="2075618015" sldId="648"/>
        </pc:sldMkLst>
      </pc:sldChg>
      <pc:sldChg chg="del">
        <pc:chgData name="Cristian Chilipirea" userId="34ab170da5908fc4" providerId="LiveId" clId="{0F39BEFB-5B02-44DE-924E-C91EBE54DCB3}" dt="2021-03-03T17:31:30.928" v="1471" actId="47"/>
        <pc:sldMkLst>
          <pc:docMk/>
          <pc:sldMk cId="4223136636" sldId="649"/>
        </pc:sldMkLst>
      </pc:sldChg>
      <pc:sldChg chg="del">
        <pc:chgData name="Cristian Chilipirea" userId="34ab170da5908fc4" providerId="LiveId" clId="{0F39BEFB-5B02-44DE-924E-C91EBE54DCB3}" dt="2021-03-03T17:31:31.350" v="1472" actId="47"/>
        <pc:sldMkLst>
          <pc:docMk/>
          <pc:sldMk cId="2492944796" sldId="650"/>
        </pc:sldMkLst>
      </pc:sldChg>
      <pc:sldChg chg="del">
        <pc:chgData name="Cristian Chilipirea" userId="34ab170da5908fc4" providerId="LiveId" clId="{0F39BEFB-5B02-44DE-924E-C91EBE54DCB3}" dt="2021-03-03T17:31:31.837" v="1473" actId="47"/>
        <pc:sldMkLst>
          <pc:docMk/>
          <pc:sldMk cId="1231496513" sldId="651"/>
        </pc:sldMkLst>
      </pc:sldChg>
      <pc:sldChg chg="del">
        <pc:chgData name="Cristian Chilipirea" userId="34ab170da5908fc4" providerId="LiveId" clId="{0F39BEFB-5B02-44DE-924E-C91EBE54DCB3}" dt="2021-03-03T17:31:32.290" v="1474" actId="47"/>
        <pc:sldMkLst>
          <pc:docMk/>
          <pc:sldMk cId="3400052545" sldId="652"/>
        </pc:sldMkLst>
      </pc:sldChg>
      <pc:sldChg chg="del">
        <pc:chgData name="Cristian Chilipirea" userId="34ab170da5908fc4" providerId="LiveId" clId="{0F39BEFB-5B02-44DE-924E-C91EBE54DCB3}" dt="2021-03-03T17:31:32.711" v="1475" actId="47"/>
        <pc:sldMkLst>
          <pc:docMk/>
          <pc:sldMk cId="2672357880" sldId="653"/>
        </pc:sldMkLst>
      </pc:sldChg>
      <pc:sldChg chg="del">
        <pc:chgData name="Cristian Chilipirea" userId="34ab170da5908fc4" providerId="LiveId" clId="{0F39BEFB-5B02-44DE-924E-C91EBE54DCB3}" dt="2021-03-03T17:31:33.151" v="1476" actId="47"/>
        <pc:sldMkLst>
          <pc:docMk/>
          <pc:sldMk cId="2827525949" sldId="654"/>
        </pc:sldMkLst>
      </pc:sldChg>
      <pc:sldChg chg="del">
        <pc:chgData name="Cristian Chilipirea" userId="34ab170da5908fc4" providerId="LiveId" clId="{0F39BEFB-5B02-44DE-924E-C91EBE54DCB3}" dt="2021-03-03T17:31:33.672" v="1477" actId="47"/>
        <pc:sldMkLst>
          <pc:docMk/>
          <pc:sldMk cId="1190642748" sldId="655"/>
        </pc:sldMkLst>
      </pc:sldChg>
      <pc:sldChg chg="del">
        <pc:chgData name="Cristian Chilipirea" userId="34ab170da5908fc4" providerId="LiveId" clId="{0F39BEFB-5B02-44DE-924E-C91EBE54DCB3}" dt="2021-03-03T17:31:34.064" v="1478" actId="47"/>
        <pc:sldMkLst>
          <pc:docMk/>
          <pc:sldMk cId="2583344523" sldId="656"/>
        </pc:sldMkLst>
      </pc:sldChg>
      <pc:sldChg chg="del">
        <pc:chgData name="Cristian Chilipirea" userId="34ab170da5908fc4" providerId="LiveId" clId="{0F39BEFB-5B02-44DE-924E-C91EBE54DCB3}" dt="2021-03-03T17:31:34.463" v="1479" actId="47"/>
        <pc:sldMkLst>
          <pc:docMk/>
          <pc:sldMk cId="2021335195" sldId="657"/>
        </pc:sldMkLst>
      </pc:sldChg>
      <pc:sldChg chg="del">
        <pc:chgData name="Cristian Chilipirea" userId="34ab170da5908fc4" providerId="LiveId" clId="{0F39BEFB-5B02-44DE-924E-C91EBE54DCB3}" dt="2021-03-03T17:31:34.939" v="1480" actId="47"/>
        <pc:sldMkLst>
          <pc:docMk/>
          <pc:sldMk cId="1721777327" sldId="658"/>
        </pc:sldMkLst>
      </pc:sldChg>
      <pc:sldChg chg="del">
        <pc:chgData name="Cristian Chilipirea" userId="34ab170da5908fc4" providerId="LiveId" clId="{0F39BEFB-5B02-44DE-924E-C91EBE54DCB3}" dt="2021-03-03T17:31:35.411" v="1481" actId="47"/>
        <pc:sldMkLst>
          <pc:docMk/>
          <pc:sldMk cId="660577042" sldId="659"/>
        </pc:sldMkLst>
      </pc:sldChg>
      <pc:sldChg chg="del">
        <pc:chgData name="Cristian Chilipirea" userId="34ab170da5908fc4" providerId="LiveId" clId="{0F39BEFB-5B02-44DE-924E-C91EBE54DCB3}" dt="2021-03-03T17:31:36.857" v="1482" actId="47"/>
        <pc:sldMkLst>
          <pc:docMk/>
          <pc:sldMk cId="3793223334" sldId="660"/>
        </pc:sldMkLst>
      </pc:sldChg>
      <pc:sldChg chg="del">
        <pc:chgData name="Cristian Chilipirea" userId="34ab170da5908fc4" providerId="LiveId" clId="{0F39BEFB-5B02-44DE-924E-C91EBE54DCB3}" dt="2021-03-03T17:31:38.065" v="1483" actId="47"/>
        <pc:sldMkLst>
          <pc:docMk/>
          <pc:sldMk cId="1764957005" sldId="661"/>
        </pc:sldMkLst>
      </pc:sldChg>
      <pc:sldChg chg="del">
        <pc:chgData name="Cristian Chilipirea" userId="34ab170da5908fc4" providerId="LiveId" clId="{0F39BEFB-5B02-44DE-924E-C91EBE54DCB3}" dt="2021-03-03T17:31:38.467" v="1484" actId="47"/>
        <pc:sldMkLst>
          <pc:docMk/>
          <pc:sldMk cId="3057541961" sldId="662"/>
        </pc:sldMkLst>
      </pc:sldChg>
      <pc:sldChg chg="del">
        <pc:chgData name="Cristian Chilipirea" userId="34ab170da5908fc4" providerId="LiveId" clId="{0F39BEFB-5B02-44DE-924E-C91EBE54DCB3}" dt="2021-03-03T17:31:39.756" v="1485" actId="47"/>
        <pc:sldMkLst>
          <pc:docMk/>
          <pc:sldMk cId="1160227122" sldId="663"/>
        </pc:sldMkLst>
      </pc:sldChg>
      <pc:sldChg chg="del">
        <pc:chgData name="Cristian Chilipirea" userId="34ab170da5908fc4" providerId="LiveId" clId="{0F39BEFB-5B02-44DE-924E-C91EBE54DCB3}" dt="2021-03-03T17:31:40.338" v="1486" actId="47"/>
        <pc:sldMkLst>
          <pc:docMk/>
          <pc:sldMk cId="4266447998" sldId="665"/>
        </pc:sldMkLst>
      </pc:sldChg>
      <pc:sldChg chg="del">
        <pc:chgData name="Cristian Chilipirea" userId="34ab170da5908fc4" providerId="LiveId" clId="{0F39BEFB-5B02-44DE-924E-C91EBE54DCB3}" dt="2021-03-03T17:31:10.151" v="1447" actId="47"/>
        <pc:sldMkLst>
          <pc:docMk/>
          <pc:sldMk cId="3188131982" sldId="666"/>
        </pc:sldMkLst>
      </pc:sldChg>
      <pc:sldChg chg="del">
        <pc:chgData name="Cristian Chilipirea" userId="34ab170da5908fc4" providerId="LiveId" clId="{0F39BEFB-5B02-44DE-924E-C91EBE54DCB3}" dt="2021-03-03T17:31:09.640" v="1446" actId="47"/>
        <pc:sldMkLst>
          <pc:docMk/>
          <pc:sldMk cId="3151660591" sldId="667"/>
        </pc:sldMkLst>
      </pc:sldChg>
      <pc:sldChg chg="del">
        <pc:chgData name="Cristian Chilipirea" userId="34ab170da5908fc4" providerId="LiveId" clId="{0F39BEFB-5B02-44DE-924E-C91EBE54DCB3}" dt="2021-03-03T17:31:10.541" v="1448" actId="47"/>
        <pc:sldMkLst>
          <pc:docMk/>
          <pc:sldMk cId="3972709312" sldId="668"/>
        </pc:sldMkLst>
      </pc:sldChg>
      <pc:sldChg chg="del">
        <pc:chgData name="Cristian Chilipirea" userId="34ab170da5908fc4" providerId="LiveId" clId="{0F39BEFB-5B02-44DE-924E-C91EBE54DCB3}" dt="2021-03-03T17:31:11.002" v="1449" actId="47"/>
        <pc:sldMkLst>
          <pc:docMk/>
          <pc:sldMk cId="2930521825" sldId="669"/>
        </pc:sldMkLst>
      </pc:sldChg>
      <pc:sldChg chg="del">
        <pc:chgData name="Cristian Chilipirea" userId="34ab170da5908fc4" providerId="LiveId" clId="{0F39BEFB-5B02-44DE-924E-C91EBE54DCB3}" dt="2021-03-03T17:31:11.785" v="1450" actId="47"/>
        <pc:sldMkLst>
          <pc:docMk/>
          <pc:sldMk cId="1719526815" sldId="670"/>
        </pc:sldMkLst>
      </pc:sldChg>
      <pc:sldChg chg="del">
        <pc:chgData name="Cristian Chilipirea" userId="34ab170da5908fc4" providerId="LiveId" clId="{0F39BEFB-5B02-44DE-924E-C91EBE54DCB3}" dt="2021-03-03T17:31:12.189" v="1451" actId="47"/>
        <pc:sldMkLst>
          <pc:docMk/>
          <pc:sldMk cId="2539023087" sldId="671"/>
        </pc:sldMkLst>
      </pc:sldChg>
      <pc:sldChg chg="del">
        <pc:chgData name="Cristian Chilipirea" userId="34ab170da5908fc4" providerId="LiveId" clId="{0F39BEFB-5B02-44DE-924E-C91EBE54DCB3}" dt="2021-03-03T17:31:14.849" v="1452" actId="47"/>
        <pc:sldMkLst>
          <pc:docMk/>
          <pc:sldMk cId="3555289224" sldId="672"/>
        </pc:sldMkLst>
      </pc:sldChg>
      <pc:sldChg chg="del">
        <pc:chgData name="Cristian Chilipirea" userId="34ab170da5908fc4" providerId="LiveId" clId="{0F39BEFB-5B02-44DE-924E-C91EBE54DCB3}" dt="2021-03-03T17:31:16.920" v="1454" actId="47"/>
        <pc:sldMkLst>
          <pc:docMk/>
          <pc:sldMk cId="3338801677" sldId="673"/>
        </pc:sldMkLst>
      </pc:sldChg>
      <pc:sldChg chg="del">
        <pc:chgData name="Cristian Chilipirea" userId="34ab170da5908fc4" providerId="LiveId" clId="{0F39BEFB-5B02-44DE-924E-C91EBE54DCB3}" dt="2021-03-03T15:32:40.799" v="109" actId="47"/>
        <pc:sldMkLst>
          <pc:docMk/>
          <pc:sldMk cId="2262864758" sldId="674"/>
        </pc:sldMkLst>
      </pc:sldChg>
      <pc:sldChg chg="del">
        <pc:chgData name="Cristian Chilipirea" userId="34ab170da5908fc4" providerId="LiveId" clId="{0F39BEFB-5B02-44DE-924E-C91EBE54DCB3}" dt="2021-03-03T17:31:41.700" v="1487" actId="47"/>
        <pc:sldMkLst>
          <pc:docMk/>
          <pc:sldMk cId="2670473946" sldId="675"/>
        </pc:sldMkLst>
      </pc:sldChg>
      <pc:sldChg chg="modSp new del mod">
        <pc:chgData name="Cristian Chilipirea" userId="34ab170da5908fc4" providerId="LiveId" clId="{0F39BEFB-5B02-44DE-924E-C91EBE54DCB3}" dt="2021-03-03T15:40:38.770" v="131" actId="47"/>
        <pc:sldMkLst>
          <pc:docMk/>
          <pc:sldMk cId="3247046656" sldId="676"/>
        </pc:sldMkLst>
        <pc:spChg chg="mod">
          <ac:chgData name="Cristian Chilipirea" userId="34ab170da5908fc4" providerId="LiveId" clId="{0F39BEFB-5B02-44DE-924E-C91EBE54DCB3}" dt="2021-03-03T15:37:24.362" v="120"/>
          <ac:spMkLst>
            <pc:docMk/>
            <pc:sldMk cId="3247046656" sldId="676"/>
            <ac:spMk id="4" creationId="{A4325DC5-B427-40D7-B15E-8CCD67CCA76A}"/>
          </ac:spMkLst>
        </pc:spChg>
      </pc:sldChg>
      <pc:sldChg chg="addSp delSp modSp new mod">
        <pc:chgData name="Cristian Chilipirea" userId="34ab170da5908fc4" providerId="LiveId" clId="{0F39BEFB-5B02-44DE-924E-C91EBE54DCB3}" dt="2021-03-03T15:40:29.716" v="130" actId="20577"/>
        <pc:sldMkLst>
          <pc:docMk/>
          <pc:sldMk cId="1279728188" sldId="677"/>
        </pc:sldMkLst>
        <pc:spChg chg="mod">
          <ac:chgData name="Cristian Chilipirea" userId="34ab170da5908fc4" providerId="LiveId" clId="{0F39BEFB-5B02-44DE-924E-C91EBE54DCB3}" dt="2021-03-03T15:40:29.716" v="130" actId="20577"/>
          <ac:spMkLst>
            <pc:docMk/>
            <pc:sldMk cId="1279728188" sldId="677"/>
            <ac:spMk id="3" creationId="{CD0EAA80-3DE0-4116-855B-1B6347805318}"/>
          </ac:spMkLst>
        </pc:spChg>
        <pc:spChg chg="del">
          <ac:chgData name="Cristian Chilipirea" userId="34ab170da5908fc4" providerId="LiveId" clId="{0F39BEFB-5B02-44DE-924E-C91EBE54DCB3}" dt="2021-03-03T15:36:46.212" v="113" actId="478"/>
          <ac:spMkLst>
            <pc:docMk/>
            <pc:sldMk cId="1279728188" sldId="677"/>
            <ac:spMk id="4" creationId="{91429EEC-7CCC-4710-8D07-4B8B9DC6B1DB}"/>
          </ac:spMkLst>
        </pc:spChg>
        <pc:spChg chg="add del mod">
          <ac:chgData name="Cristian Chilipirea" userId="34ab170da5908fc4" providerId="LiveId" clId="{0F39BEFB-5B02-44DE-924E-C91EBE54DCB3}" dt="2021-03-03T15:37:31.365" v="121" actId="478"/>
          <ac:spMkLst>
            <pc:docMk/>
            <pc:sldMk cId="1279728188" sldId="677"/>
            <ac:spMk id="5" creationId="{C25CD8EB-FBE4-44C8-89A9-56515C84850C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6" creationId="{9C4EDA0A-5039-4BC0-BDB3-6229BC8833C4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7" creationId="{8B84F430-28CE-4463-B4EF-DF6AEC753DFD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8" creationId="{D10EAF5F-D64E-428A-B7C2-CAF53EA63071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9" creationId="{9C7FC9D1-FAFD-489C-8ED9-2DDCC20DBF12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0" creationId="{F25C0884-A0F6-4AF2-BE65-6FEA2D6E987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1" creationId="{03E787DB-A808-4255-9D02-72844EB8753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2" creationId="{BDB3A458-44D1-4F0E-B524-A55B881723CB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3" creationId="{B6EC2CA6-56F8-4521-BC09-7D0CC414C64E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4" creationId="{673EF592-C78C-4A12-B9B8-63B4B999AFF7}"/>
          </ac:spMkLst>
        </pc:spChg>
        <pc:spChg chg="add mod">
          <ac:chgData name="Cristian Chilipirea" userId="34ab170da5908fc4" providerId="LiveId" clId="{0F39BEFB-5B02-44DE-924E-C91EBE54DCB3}" dt="2021-03-03T15:37:35.189" v="123" actId="14100"/>
          <ac:spMkLst>
            <pc:docMk/>
            <pc:sldMk cId="1279728188" sldId="677"/>
            <ac:spMk id="25" creationId="{345C21E5-01E9-4ACD-91BC-8C174638BA7B}"/>
          </ac:spMkLst>
        </pc:sp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5" creationId="{7D8C3BB4-327F-4649-9236-08BA9564FA13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6" creationId="{31920559-BE89-4315-9A3E-332D53368D8D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7" creationId="{CAEA5842-3FA5-4BB2-AF22-9F2380B74677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8" creationId="{DE688456-28AE-47BB-929C-A2658A2EA179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9" creationId="{7E1A19F4-55D7-42A7-8388-3766FB35862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0" creationId="{FE00BEAD-5921-4322-AF09-A35F1AE15F3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1" creationId="{EA7565B0-B36C-4627-9FD7-502E6D38D34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2" creationId="{94DE6C1A-BCE1-434D-89A6-B8FF3D1B6D05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3" creationId="{9F81C54F-059B-4F4C-A3DE-28F9A29C96A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4" creationId="{E2DC6CF2-58A2-48D2-B94A-E37D3510C888}"/>
          </ac:cxnSpMkLst>
        </pc:cxnChg>
      </pc:sldChg>
      <pc:sldChg chg="new">
        <pc:chgData name="Cristian Chilipirea" userId="34ab170da5908fc4" providerId="LiveId" clId="{0F39BEFB-5B02-44DE-924E-C91EBE54DCB3}" dt="2021-03-03T15:40:40.048" v="132" actId="680"/>
        <pc:sldMkLst>
          <pc:docMk/>
          <pc:sldMk cId="1691017973" sldId="678"/>
        </pc:sldMkLst>
      </pc:sldChg>
      <pc:sldChg chg="addSp modSp new mod ord">
        <pc:chgData name="Cristian Chilipirea" userId="34ab170da5908fc4" providerId="LiveId" clId="{0F39BEFB-5B02-44DE-924E-C91EBE54DCB3}" dt="2021-03-03T16:37:20.299" v="468" actId="20577"/>
        <pc:sldMkLst>
          <pc:docMk/>
          <pc:sldMk cId="193595547" sldId="679"/>
        </pc:sldMkLst>
        <pc:spChg chg="mod">
          <ac:chgData name="Cristian Chilipirea" userId="34ab170da5908fc4" providerId="LiveId" clId="{0F39BEFB-5B02-44DE-924E-C91EBE54DCB3}" dt="2021-03-03T16:37:20.299" v="468" actId="20577"/>
          <ac:spMkLst>
            <pc:docMk/>
            <pc:sldMk cId="193595547" sldId="679"/>
            <ac:spMk id="3" creationId="{C8F5CD65-6C22-4D95-A789-DDDBC363257B}"/>
          </ac:spMkLst>
        </pc:spChg>
        <pc:spChg chg="mod">
          <ac:chgData name="Cristian Chilipirea" userId="34ab170da5908fc4" providerId="LiveId" clId="{0F39BEFB-5B02-44DE-924E-C91EBE54DCB3}" dt="2021-03-03T16:37:00.532" v="457" actId="14100"/>
          <ac:spMkLst>
            <pc:docMk/>
            <pc:sldMk cId="193595547" sldId="679"/>
            <ac:spMk id="4" creationId="{949970A2-286F-4F9B-87F6-A3479BD5B85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5" creationId="{6F23E585-BB7A-4F53-85E7-037053FB733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6" creationId="{4A222D3E-5B0B-47DC-8DDD-40C0D9F3193A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7" creationId="{E3F07AA7-9B46-4E43-9139-38E8D5BE8CF3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8" creationId="{F02ADAEB-F120-4023-A946-083D359CA3C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2" creationId="{6887E116-8280-4243-B988-1CF538F0513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3" creationId="{E33D012F-2F09-439D-A2FF-DB138490416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4" creationId="{743D12B7-038C-4775-8B54-AD4F63C58FA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8" creationId="{6777960F-D122-4A8F-9351-D53E3EDFF519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9" creationId="{D8721264-590A-4B6B-8232-51A2A9FAD9A2}"/>
          </ac:spMkLst>
        </pc:spChg>
        <pc:picChg chg="add mod">
          <ac:chgData name="Cristian Chilipirea" userId="34ab170da5908fc4" providerId="LiveId" clId="{0F39BEFB-5B02-44DE-924E-C91EBE54DCB3}" dt="2021-03-03T16:36:56.838" v="456" actId="27614"/>
          <ac:picMkLst>
            <pc:docMk/>
            <pc:sldMk cId="193595547" sldId="679"/>
            <ac:picMk id="39" creationId="{FBADB44A-D1EE-4741-BAA1-CF7793A79730}"/>
          </ac:picMkLst>
        </pc:pic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9" creationId="{5606228C-D3BD-4EBA-9105-E9621D974B03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0" creationId="{D11F8034-E7F2-4548-A7A9-CCBDD8AD50EF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1" creationId="{8E81CE87-7EB7-47B2-861B-EE2AC6023DD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5" creationId="{804311E6-4EB7-406D-9EA8-22686D007351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6" creationId="{171D1825-D7F6-418F-AF8D-04E83240A429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7" creationId="{C7F09E36-AB39-4CA9-AB22-7B5B62E7EBB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0" creationId="{E3A936DD-94B4-44FA-99B5-8AC9FC6345EE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1" creationId="{F0811DC1-CDDB-4013-96C2-7976892495A3}"/>
          </ac:cxnSpMkLst>
        </pc:cxnChg>
      </pc:sldChg>
      <pc:sldChg chg="modSp new mod">
        <pc:chgData name="Cristian Chilipirea" userId="34ab170da5908fc4" providerId="LiveId" clId="{0F39BEFB-5B02-44DE-924E-C91EBE54DCB3}" dt="2021-03-03T16:42:15.991" v="828" actId="14100"/>
        <pc:sldMkLst>
          <pc:docMk/>
          <pc:sldMk cId="2440861646" sldId="680"/>
        </pc:sldMkLst>
        <pc:spChg chg="mod">
          <ac:chgData name="Cristian Chilipirea" userId="34ab170da5908fc4" providerId="LiveId" clId="{0F39BEFB-5B02-44DE-924E-C91EBE54DCB3}" dt="2021-03-03T16:37:48.295" v="483" actId="20577"/>
          <ac:spMkLst>
            <pc:docMk/>
            <pc:sldMk cId="2440861646" sldId="680"/>
            <ac:spMk id="3" creationId="{9787BB69-138E-4B92-BF24-85FF20CA4C25}"/>
          </ac:spMkLst>
        </pc:spChg>
        <pc:spChg chg="mod">
          <ac:chgData name="Cristian Chilipirea" userId="34ab170da5908fc4" providerId="LiveId" clId="{0F39BEFB-5B02-44DE-924E-C91EBE54DCB3}" dt="2021-03-03T16:42:15.991" v="828" actId="14100"/>
          <ac:spMkLst>
            <pc:docMk/>
            <pc:sldMk cId="2440861646" sldId="680"/>
            <ac:spMk id="4" creationId="{39FC27B5-D8CB-4019-A3E0-CE7D1FBE869E}"/>
          </ac:spMkLst>
        </pc:spChg>
      </pc:sldChg>
      <pc:sldChg chg="addSp delSp modSp new mod">
        <pc:chgData name="Cristian Chilipirea" userId="34ab170da5908fc4" providerId="LiveId" clId="{0F39BEFB-5B02-44DE-924E-C91EBE54DCB3}" dt="2021-03-03T17:37:12.601" v="1542" actId="20577"/>
        <pc:sldMkLst>
          <pc:docMk/>
          <pc:sldMk cId="3350614339" sldId="681"/>
        </pc:sldMkLst>
        <pc:spChg chg="mod">
          <ac:chgData name="Cristian Chilipirea" userId="34ab170da5908fc4" providerId="LiveId" clId="{0F39BEFB-5B02-44DE-924E-C91EBE54DCB3}" dt="2021-03-03T16:47:33.451" v="846" actId="20577"/>
          <ac:spMkLst>
            <pc:docMk/>
            <pc:sldMk cId="3350614339" sldId="681"/>
            <ac:spMk id="3" creationId="{D6B2557A-6A63-49AB-9C80-02326E42C502}"/>
          </ac:spMkLst>
        </pc:spChg>
        <pc:spChg chg="del">
          <ac:chgData name="Cristian Chilipirea" userId="34ab170da5908fc4" providerId="LiveId" clId="{0F39BEFB-5B02-44DE-924E-C91EBE54DCB3}" dt="2021-03-03T16:47:36.596" v="847" actId="478"/>
          <ac:spMkLst>
            <pc:docMk/>
            <pc:sldMk cId="3350614339" sldId="681"/>
            <ac:spMk id="4" creationId="{21B9BED6-C054-4EFF-9B86-B252B6B74B46}"/>
          </ac:spMkLst>
        </pc:spChg>
        <pc:spChg chg="add del">
          <ac:chgData name="Cristian Chilipirea" userId="34ab170da5908fc4" providerId="LiveId" clId="{0F39BEFB-5B02-44DE-924E-C91EBE54DCB3}" dt="2021-03-03T16:47:43.825" v="849" actId="22"/>
          <ac:spMkLst>
            <pc:docMk/>
            <pc:sldMk cId="3350614339" sldId="681"/>
            <ac:spMk id="6" creationId="{6BA2D770-9F3F-484E-9B5B-6F2F84EA68DB}"/>
          </ac:spMkLst>
        </pc:spChg>
        <pc:spChg chg="add del">
          <ac:chgData name="Cristian Chilipirea" userId="34ab170da5908fc4" providerId="LiveId" clId="{0F39BEFB-5B02-44DE-924E-C91EBE54DCB3}" dt="2021-03-03T16:48:04.928" v="853" actId="22"/>
          <ac:spMkLst>
            <pc:docMk/>
            <pc:sldMk cId="3350614339" sldId="681"/>
            <ac:spMk id="8" creationId="{9EDDF854-FCA0-4B33-AD87-676309253E57}"/>
          </ac:spMkLst>
        </pc:spChg>
        <pc:spChg chg="add del">
          <ac:chgData name="Cristian Chilipirea" userId="34ab170da5908fc4" providerId="LiveId" clId="{0F39BEFB-5B02-44DE-924E-C91EBE54DCB3}" dt="2021-03-03T16:48:06.716" v="855" actId="22"/>
          <ac:spMkLst>
            <pc:docMk/>
            <pc:sldMk cId="3350614339" sldId="681"/>
            <ac:spMk id="10" creationId="{BAFE8E75-D554-4A56-844A-1B625647D952}"/>
          </ac:spMkLst>
        </pc:spChg>
        <pc:spChg chg="add del">
          <ac:chgData name="Cristian Chilipirea" userId="34ab170da5908fc4" providerId="LiveId" clId="{0F39BEFB-5B02-44DE-924E-C91EBE54DCB3}" dt="2021-03-03T16:49:13.780" v="857" actId="22"/>
          <ac:spMkLst>
            <pc:docMk/>
            <pc:sldMk cId="3350614339" sldId="681"/>
            <ac:spMk id="12" creationId="{6AC57AD3-2C46-4FB7-8049-7F3DAB8E98AF}"/>
          </ac:spMkLst>
        </pc:spChg>
        <pc:spChg chg="add del">
          <ac:chgData name="Cristian Chilipirea" userId="34ab170da5908fc4" providerId="LiveId" clId="{0F39BEFB-5B02-44DE-924E-C91EBE54DCB3}" dt="2021-03-03T16:50:01.570" v="859" actId="22"/>
          <ac:spMkLst>
            <pc:docMk/>
            <pc:sldMk cId="3350614339" sldId="681"/>
            <ac:spMk id="14" creationId="{5ED0A3BE-DD9E-4812-9C4F-FC987AA2986B}"/>
          </ac:spMkLst>
        </pc:spChg>
        <pc:spChg chg="add del mod">
          <ac:chgData name="Cristian Chilipirea" userId="34ab170da5908fc4" providerId="LiveId" clId="{0F39BEFB-5B02-44DE-924E-C91EBE54DCB3}" dt="2021-03-03T16:50:41.848" v="862" actId="478"/>
          <ac:spMkLst>
            <pc:docMk/>
            <pc:sldMk cId="3350614339" sldId="681"/>
            <ac:spMk id="16" creationId="{1D300A82-2987-4C5E-A03D-C900E34515D9}"/>
          </ac:spMkLst>
        </pc:spChg>
        <pc:spChg chg="add mod">
          <ac:chgData name="Cristian Chilipirea" userId="34ab170da5908fc4" providerId="LiveId" clId="{0F39BEFB-5B02-44DE-924E-C91EBE54DCB3}" dt="2021-03-03T17:37:12.601" v="1542" actId="20577"/>
          <ac:spMkLst>
            <pc:docMk/>
            <pc:sldMk cId="3350614339" sldId="681"/>
            <ac:spMk id="18" creationId="{8012D47D-9440-4002-8D45-055F51145172}"/>
          </ac:spMkLst>
        </pc:spChg>
        <pc:spChg chg="add del mod">
          <ac:chgData name="Cristian Chilipirea" userId="34ab170da5908fc4" providerId="LiveId" clId="{0F39BEFB-5B02-44DE-924E-C91EBE54DCB3}" dt="2021-03-03T16:53:04.718" v="871"/>
          <ac:spMkLst>
            <pc:docMk/>
            <pc:sldMk cId="3350614339" sldId="681"/>
            <ac:spMk id="19" creationId="{1E27C3F7-F428-40B5-9396-4D8749FF5F3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3" creationId="{33A6B0B9-11CB-4D31-A337-03194CB0CD03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4" creationId="{03B55A21-231B-4CC4-965C-E473313A68A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5" creationId="{684A3397-7DF5-484B-808F-DD1396B36998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6" creationId="{B089E2BC-4189-44EC-BB75-BCD0382E306D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0" creationId="{DF4A6D68-0996-40DF-AE20-135511FAEFBC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1" creationId="{5BF618AD-AD28-4E83-BDE3-361E8E0D9CC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2" creationId="{12853B4A-F677-4CFE-A3D2-F7B480D11F5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6" creationId="{14113CEF-AD71-4A8B-AF7E-3501D5A74D3F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7" creationId="{DF13CC16-EA12-4D25-8079-C0A3512375B1}"/>
          </ac:spMkLst>
        </pc:spChg>
        <pc:spChg chg="add del mod">
          <ac:chgData name="Cristian Chilipirea" userId="34ab170da5908fc4" providerId="LiveId" clId="{0F39BEFB-5B02-44DE-924E-C91EBE54DCB3}" dt="2021-03-03T16:58:04.646" v="911"/>
          <ac:spMkLst>
            <pc:docMk/>
            <pc:sldMk cId="3350614339" sldId="681"/>
            <ac:spMk id="41" creationId="{E2F22FAF-8EF3-4443-83FF-7B3156395F8B}"/>
          </ac:spMkLst>
        </pc:spChg>
        <pc:spChg chg="add mod">
          <ac:chgData name="Cristian Chilipirea" userId="34ab170da5908fc4" providerId="LiveId" clId="{0F39BEFB-5B02-44DE-924E-C91EBE54DCB3}" dt="2021-03-03T17:00:15.768" v="993" actId="1076"/>
          <ac:spMkLst>
            <pc:docMk/>
            <pc:sldMk cId="3350614339" sldId="681"/>
            <ac:spMk id="42" creationId="{C5B8BFCF-9B2B-4C91-BDF0-A1394C2A008D}"/>
          </ac:spMkLst>
        </pc:spChg>
        <pc:spChg chg="add mod">
          <ac:chgData name="Cristian Chilipirea" userId="34ab170da5908fc4" providerId="LiveId" clId="{0F39BEFB-5B02-44DE-924E-C91EBE54DCB3}" dt="2021-03-03T17:00:20.740" v="994" actId="1076"/>
          <ac:spMkLst>
            <pc:docMk/>
            <pc:sldMk cId="3350614339" sldId="681"/>
            <ac:spMk id="44" creationId="{7F742005-07E1-4BC6-B529-FFA3E34B55D2}"/>
          </ac:spMkLst>
        </pc:spChg>
        <pc:spChg chg="add mod">
          <ac:chgData name="Cristian Chilipirea" userId="34ab170da5908fc4" providerId="LiveId" clId="{0F39BEFB-5B02-44DE-924E-C91EBE54DCB3}" dt="2021-03-03T17:01:14.382" v="1047" actId="6549"/>
          <ac:spMkLst>
            <pc:docMk/>
            <pc:sldMk cId="3350614339" sldId="681"/>
            <ac:spMk id="45" creationId="{380679F5-46DB-421B-995B-8B1F03963A73}"/>
          </ac:spMkLst>
        </pc:spChg>
        <pc:spChg chg="add mod">
          <ac:chgData name="Cristian Chilipirea" userId="34ab170da5908fc4" providerId="LiveId" clId="{0F39BEFB-5B02-44DE-924E-C91EBE54DCB3}" dt="2021-03-03T17:02:52.245" v="1078" actId="1076"/>
          <ac:spMkLst>
            <pc:docMk/>
            <pc:sldMk cId="3350614339" sldId="681"/>
            <ac:spMk id="46" creationId="{E5EB9FB9-160B-45C6-8BA9-ADD831B708C6}"/>
          </ac:spMkLst>
        </pc:spChg>
        <pc:graphicFrameChg chg="add mod modGraphic">
          <ac:chgData name="Cristian Chilipirea" userId="34ab170da5908fc4" providerId="LiveId" clId="{0F39BEFB-5B02-44DE-924E-C91EBE54DCB3}" dt="2021-03-03T17:00:15.768" v="993" actId="1076"/>
          <ac:graphicFrameMkLst>
            <pc:docMk/>
            <pc:sldMk cId="3350614339" sldId="681"/>
            <ac:graphicFrameMk id="40" creationId="{D5EB7FA5-43DA-4778-BA8A-2F9F46A366F0}"/>
          </ac:graphicFrameMkLst>
        </pc:graphicFrameChg>
        <pc:graphicFrameChg chg="add mod modGraphic">
          <ac:chgData name="Cristian Chilipirea" userId="34ab170da5908fc4" providerId="LiveId" clId="{0F39BEFB-5B02-44DE-924E-C91EBE54DCB3}" dt="2021-03-03T17:00:20.740" v="994" actId="1076"/>
          <ac:graphicFrameMkLst>
            <pc:docMk/>
            <pc:sldMk cId="3350614339" sldId="681"/>
            <ac:graphicFrameMk id="43" creationId="{3BBB5E4C-61DC-4C6A-BED6-9252D0336D11}"/>
          </ac:graphicFrameMkLst>
        </pc:graphicFrame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0" creationId="{14F7B176-E351-47DA-AB93-CAD9F1EEE1AB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1" creationId="{3F8A24C2-69B4-436B-B511-7998E7D30D03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2" creationId="{A0893F76-70CE-4993-B6E2-98D448EE4DAC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7" creationId="{1C4C7530-D8B3-4DB8-B102-C08753E3FD36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8" creationId="{C565E820-0775-4BBA-A978-012C96F6542E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9" creationId="{63C38E68-084B-43CA-81D3-959A8C5B7872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3" creationId="{B1BE5557-565D-4652-82FB-C34D5AA072B0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4" creationId="{CCB9BAFF-DF2D-450F-990C-07E79A141B5A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5" creationId="{863BADD6-179A-4491-B5B2-579538105798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8" creationId="{EF80ADCF-E583-4100-8E85-FB2C6D63662B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9" creationId="{DF3E871F-0825-40A6-834D-33CDE0B839CE}"/>
          </ac:cxnSpMkLst>
        </pc:cxnChg>
        <pc:cxnChg chg="add mod">
          <ac:chgData name="Cristian Chilipirea" userId="34ab170da5908fc4" providerId="LiveId" clId="{0F39BEFB-5B02-44DE-924E-C91EBE54DCB3}" dt="2021-03-03T17:03:15.211" v="1083" actId="692"/>
          <ac:cxnSpMkLst>
            <pc:docMk/>
            <pc:sldMk cId="3350614339" sldId="681"/>
            <ac:cxnSpMk id="47" creationId="{6A76B518-7FA9-4AEA-BFB2-5A2CB921E600}"/>
          </ac:cxnSpMkLst>
        </pc:cxnChg>
      </pc:sldChg>
      <pc:sldChg chg="modSp add mod">
        <pc:chgData name="Cristian Chilipirea" userId="34ab170da5908fc4" providerId="LiveId" clId="{0F39BEFB-5B02-44DE-924E-C91EBE54DCB3}" dt="2021-03-03T17:01:46.314" v="1050" actId="207"/>
        <pc:sldMkLst>
          <pc:docMk/>
          <pc:sldMk cId="947703394" sldId="682"/>
        </pc:sldMkLst>
        <pc:spChg chg="mod">
          <ac:chgData name="Cristian Chilipirea" userId="34ab170da5908fc4" providerId="LiveId" clId="{0F39BEFB-5B02-44DE-924E-C91EBE54DCB3}" dt="2021-03-03T17:01:46.314" v="1050" actId="207"/>
          <ac:spMkLst>
            <pc:docMk/>
            <pc:sldMk cId="947703394" sldId="682"/>
            <ac:spMk id="5" creationId="{650B1E1D-3C51-4C24-85BB-8303713FE8D4}"/>
          </ac:spMkLst>
        </pc:spChg>
      </pc:sldChg>
      <pc:sldChg chg="modSp add mod">
        <pc:chgData name="Cristian Chilipirea" userId="34ab170da5908fc4" providerId="LiveId" clId="{0F39BEFB-5B02-44DE-924E-C91EBE54DCB3}" dt="2021-03-03T17:02:03.634" v="1055" actId="207"/>
        <pc:sldMkLst>
          <pc:docMk/>
          <pc:sldMk cId="1707382702" sldId="683"/>
        </pc:sldMkLst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7" creationId="{4D4681D4-C4EA-40D5-ADF3-5C9D2A3981E7}"/>
          </ac:spMkLst>
        </pc:spChg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19" creationId="{BDA88B54-D9D9-432D-A243-8D23E3C6509C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0" creationId="{E7515019-1156-4BDC-937F-F194D95B17C5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1" creationId="{40507C48-4DC0-47E8-A673-7538180A2016}"/>
          </ac:spMkLst>
        </pc:spChg>
      </pc:sldChg>
      <pc:sldChg chg="addSp delSp modSp new mod">
        <pc:chgData name="Cristian Chilipirea" userId="34ab170da5908fc4" providerId="LiveId" clId="{0F39BEFB-5B02-44DE-924E-C91EBE54DCB3}" dt="2021-03-03T17:37:21.646" v="1549" actId="20577"/>
        <pc:sldMkLst>
          <pc:docMk/>
          <pc:sldMk cId="308681363" sldId="684"/>
        </pc:sldMkLst>
        <pc:spChg chg="mod">
          <ac:chgData name="Cristian Chilipirea" userId="34ab170da5908fc4" providerId="LiveId" clId="{0F39BEFB-5B02-44DE-924E-C91EBE54DCB3}" dt="2021-03-03T17:04:15.029" v="1097" actId="20577"/>
          <ac:spMkLst>
            <pc:docMk/>
            <pc:sldMk cId="308681363" sldId="684"/>
            <ac:spMk id="2" creationId="{D1574D54-7BF5-463F-B492-D7B9FA8CBC18}"/>
          </ac:spMkLst>
        </pc:spChg>
        <pc:spChg chg="mod">
          <ac:chgData name="Cristian Chilipirea" userId="34ab170da5908fc4" providerId="LiveId" clId="{0F39BEFB-5B02-44DE-924E-C91EBE54DCB3}" dt="2021-03-03T17:04:34.924" v="1136" actId="14100"/>
          <ac:spMkLst>
            <pc:docMk/>
            <pc:sldMk cId="308681363" sldId="684"/>
            <ac:spMk id="3" creationId="{B2CEFEC4-CE79-4A3B-BC5F-27F380D87838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5" creationId="{C0E9F5D4-AB2D-4F92-85B1-2D05FC412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6" creationId="{F8831932-817F-476C-BF92-79FAF279B70B}"/>
          </ac:spMkLst>
        </pc:spChg>
        <pc:spChg chg="add del mod">
          <ac:chgData name="Cristian Chilipirea" userId="34ab170da5908fc4" providerId="LiveId" clId="{0F39BEFB-5B02-44DE-924E-C91EBE54DCB3}" dt="2021-03-03T17:04:45.052" v="1140" actId="478"/>
          <ac:spMkLst>
            <pc:docMk/>
            <pc:sldMk cId="308681363" sldId="684"/>
            <ac:spMk id="7" creationId="{B1E37CFF-120A-4893-B43D-2F6E59BADD3C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8" creationId="{B3A291FB-0876-454D-B8B3-2F1A912A6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2" creationId="{9DCA2B93-42D9-41FA-A3CF-BF5840E579D9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3" creationId="{9A1FCAA8-C45E-4B7F-90A9-9D30EC540DB5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4" creationId="{7BFE354B-85FA-40B6-9292-F65CA242BA97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8" creationId="{A0E4C363-5332-4F77-9233-F07918E7EB44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9" creationId="{122E26BF-1549-4AA2-8A94-500984678F02}"/>
          </ac:spMkLst>
        </pc:spChg>
        <pc:spChg chg="add mod">
          <ac:chgData name="Cristian Chilipirea" userId="34ab170da5908fc4" providerId="LiveId" clId="{0F39BEFB-5B02-44DE-924E-C91EBE54DCB3}" dt="2021-03-03T17:37:21.646" v="1549" actId="20577"/>
          <ac:spMkLst>
            <pc:docMk/>
            <pc:sldMk cId="308681363" sldId="684"/>
            <ac:spMk id="23" creationId="{49FF5DCC-FF1D-4613-A5C5-108DC51DDA0E}"/>
          </ac:spMkLst>
        </pc:sp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9" creationId="{97CAA761-44CB-4679-BC22-A28DBC7F7E89}"/>
          </ac:cxnSpMkLst>
        </pc:cxnChg>
        <pc:cxnChg chg="add del mod">
          <ac:chgData name="Cristian Chilipirea" userId="34ab170da5908fc4" providerId="LiveId" clId="{0F39BEFB-5B02-44DE-924E-C91EBE54DCB3}" dt="2021-03-03T17:04:42.524" v="1139" actId="478"/>
          <ac:cxnSpMkLst>
            <pc:docMk/>
            <pc:sldMk cId="308681363" sldId="684"/>
            <ac:cxnSpMk id="10" creationId="{7E198DD3-0917-455A-96B9-5B24E90A7D5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1" creationId="{E934B7D0-3023-41DB-9610-38AEEFA01955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5" creationId="{C63EB077-E85A-4EBF-8780-569ADB4EB86C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6" creationId="{088E4533-1AD0-4552-80CC-53470B7556F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7" creationId="{BA1B4C26-8A70-4585-9173-99B6337F1F6A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0" creationId="{6D52A70E-D1DA-407A-96AA-A10404D542B9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1" creationId="{A339BD17-BD32-4915-BBAE-1E7837B676D1}"/>
          </ac:cxnSpMkLst>
        </pc:cxnChg>
      </pc:sldChg>
      <pc:sldChg chg="addSp modSp new mod">
        <pc:chgData name="Cristian Chilipirea" userId="34ab170da5908fc4" providerId="LiveId" clId="{0F39BEFB-5B02-44DE-924E-C91EBE54DCB3}" dt="2021-03-03T17:19:30.702" v="1327"/>
        <pc:sldMkLst>
          <pc:docMk/>
          <pc:sldMk cId="1858418054" sldId="685"/>
        </pc:sldMkLst>
        <pc:spChg chg="mod">
          <ac:chgData name="Cristian Chilipirea" userId="34ab170da5908fc4" providerId="LiveId" clId="{0F39BEFB-5B02-44DE-924E-C91EBE54DCB3}" dt="2021-03-03T17:13:23.107" v="1191" actId="20577"/>
          <ac:spMkLst>
            <pc:docMk/>
            <pc:sldMk cId="1858418054" sldId="685"/>
            <ac:spMk id="2" creationId="{60F177C2-E803-493D-AFEA-9A7A83FDBD54}"/>
          </ac:spMkLst>
        </pc:spChg>
        <pc:spChg chg="mod">
          <ac:chgData name="Cristian Chilipirea" userId="34ab170da5908fc4" providerId="LiveId" clId="{0F39BEFB-5B02-44DE-924E-C91EBE54DCB3}" dt="2021-03-03T17:19:25.776" v="1326" actId="14100"/>
          <ac:spMkLst>
            <pc:docMk/>
            <pc:sldMk cId="1858418054" sldId="685"/>
            <ac:spMk id="3" creationId="{BF794A48-EE8B-4C41-9A2B-157CB939D722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5" creationId="{356844C7-5980-45E4-8D33-4B11D106A25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6" creationId="{075CC914-EA39-4D5A-881F-D58F0C454FB6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7" creationId="{F6A1270B-1BD7-4308-85FA-68503C513CCC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0" creationId="{4BC184EE-ACEC-490B-BBB5-6B85A84981B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1" creationId="{596641E5-6F31-44BC-8A9E-CA3802ED6B97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2" creationId="{26B231FB-50C5-4374-A007-098FEB8DEA7F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6" creationId="{B6C52D33-6557-490F-A68F-55D159021B8A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7" creationId="{275E53CC-7B14-45A0-BE08-BF5B40A50BDD}"/>
          </ac:spMkLst>
        </pc:sp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8" creationId="{0381C9B1-5A02-4F14-BB9C-9EB954DB72DC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9" creationId="{23B84493-759D-4BC3-9396-C48DC3076E50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3" creationId="{9CB339BE-8479-45C0-BAAE-DBC884223689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4" creationId="{D7B609ED-627B-4865-964C-2B703C38EC55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5" creationId="{1E57C651-95E2-4A35-A9F8-F6EEE6E8D00E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8" creationId="{1AD162EE-AC63-46EA-9974-F82CB21F7864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9" creationId="{5DB165B3-61AA-49F2-9044-B6A4E6B3F2E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17:26:38.096" v="1413" actId="1076"/>
        <pc:sldMkLst>
          <pc:docMk/>
          <pc:sldMk cId="1057339212" sldId="686"/>
        </pc:sldMkLst>
        <pc:spChg chg="mod">
          <ac:chgData name="Cristian Chilipirea" userId="34ab170da5908fc4" providerId="LiveId" clId="{0F39BEFB-5B02-44DE-924E-C91EBE54DCB3}" dt="2021-03-03T17:22:11.581" v="1346" actId="20577"/>
          <ac:spMkLst>
            <pc:docMk/>
            <pc:sldMk cId="1057339212" sldId="686"/>
            <ac:spMk id="2" creationId="{28B702E1-7EB9-441F-AB08-DA3FDA8A2A01}"/>
          </ac:spMkLst>
        </pc:spChg>
        <pc:spChg chg="del">
          <ac:chgData name="Cristian Chilipirea" userId="34ab170da5908fc4" providerId="LiveId" clId="{0F39BEFB-5B02-44DE-924E-C91EBE54DCB3}" dt="2021-03-03T17:21:43.402" v="1329" actId="478"/>
          <ac:spMkLst>
            <pc:docMk/>
            <pc:sldMk cId="1057339212" sldId="686"/>
            <ac:spMk id="3" creationId="{52D8E1B2-B178-47E1-9702-BFC75655FB2E}"/>
          </ac:spMkLst>
        </pc:spChg>
        <pc:spChg chg="add mod">
          <ac:chgData name="Cristian Chilipirea" userId="34ab170da5908fc4" providerId="LiveId" clId="{0F39BEFB-5B02-44DE-924E-C91EBE54DCB3}" dt="2021-03-03T17:21:54.663" v="1334" actId="1076"/>
          <ac:spMkLst>
            <pc:docMk/>
            <pc:sldMk cId="1057339212" sldId="686"/>
            <ac:spMk id="6" creationId="{D2D4C498-5BD8-4D7D-8586-4A61D7E9511B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7" creationId="{71ED3968-38D9-4B0F-B2A5-6AAAC018049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8" creationId="{1BE41142-AA97-4389-81B4-E804AD9A714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9" creationId="{A3AA4DFD-B87C-4BC5-A1BE-1FD5E36FCF07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2" creationId="{20E4DEC4-7616-4BEE-9835-1B4E64666AA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3" creationId="{B5B92FEE-4ED4-4F7D-B1F6-ACE75DBD8B2E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4" creationId="{FB8C9967-38F7-44C0-AF46-9D59951A707F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8" creationId="{08EF1086-EFD9-445E-8AEF-0BC78C398EB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9" creationId="{F6CC2660-8339-4A19-86A2-094491998E55}"/>
          </ac:spMkLst>
        </pc:spChg>
        <pc:spChg chg="add mod">
          <ac:chgData name="Cristian Chilipirea" userId="34ab170da5908fc4" providerId="LiveId" clId="{0F39BEFB-5B02-44DE-924E-C91EBE54DCB3}" dt="2021-03-03T17:26:38.096" v="1413" actId="1076"/>
          <ac:spMkLst>
            <pc:docMk/>
            <pc:sldMk cId="1057339212" sldId="686"/>
            <ac:spMk id="23" creationId="{DE5A1272-7A84-4A86-94E7-C179E01D0112}"/>
          </ac:spMkLst>
        </pc:spChg>
        <pc:graphicFrameChg chg="add mod modGraphic">
          <ac:chgData name="Cristian Chilipirea" userId="34ab170da5908fc4" providerId="LiveId" clId="{0F39BEFB-5B02-44DE-924E-C91EBE54DCB3}" dt="2021-03-03T17:26:13.935" v="1397" actId="404"/>
          <ac:graphicFrameMkLst>
            <pc:docMk/>
            <pc:sldMk cId="1057339212" sldId="686"/>
            <ac:graphicFrameMk id="22" creationId="{5507FEE9-45C1-422F-84E9-009AE5B56DF2}"/>
          </ac:graphicFrameMkLst>
        </pc:graphicFrame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0" creationId="{990EC61B-D9AB-48BB-979B-FA6518FB47B2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1" creationId="{7A204815-4B74-4CBA-9152-2922C3DF2CF1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5" creationId="{6B522C89-F7D7-4A5A-A235-3227F501D090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6" creationId="{F4835A61-A5B5-4E60-AF39-534CA9277A7A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7" creationId="{250249D1-5AA1-40C3-A846-B2AA9375028D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0" creationId="{4E6DA95F-93A9-4097-A5C7-B9A9821FDB38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1" creationId="{ABB6F51B-EB6A-4296-899D-6DD2E2AF4194}"/>
          </ac:cxnSpMkLst>
        </pc:cxnChg>
      </pc:sldChg>
      <pc:sldChg chg="modSp add mod">
        <pc:chgData name="Cristian Chilipirea" userId="34ab170da5908fc4" providerId="LiveId" clId="{0F39BEFB-5B02-44DE-924E-C91EBE54DCB3}" dt="2021-03-03T17:22:45.781" v="1359" actId="6549"/>
        <pc:sldMkLst>
          <pc:docMk/>
          <pc:sldMk cId="1018699342" sldId="687"/>
        </pc:sldMkLst>
        <pc:spChg chg="mod">
          <ac:chgData name="Cristian Chilipirea" userId="34ab170da5908fc4" providerId="LiveId" clId="{0F39BEFB-5B02-44DE-924E-C91EBE54DCB3}" dt="2021-03-03T17:22:29.597" v="1355" actId="20577"/>
          <ac:spMkLst>
            <pc:docMk/>
            <pc:sldMk cId="1018699342" sldId="687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2:45.781" v="1359" actId="6549"/>
          <ac:spMkLst>
            <pc:docMk/>
            <pc:sldMk cId="1018699342" sldId="687"/>
            <ac:spMk id="6" creationId="{D2D4C498-5BD8-4D7D-8586-4A61D7E9511B}"/>
          </ac:spMkLst>
        </pc:spChg>
      </pc:sldChg>
      <pc:sldChg chg="modSp add mod">
        <pc:chgData name="Cristian Chilipirea" userId="34ab170da5908fc4" providerId="LiveId" clId="{0F39BEFB-5B02-44DE-924E-C91EBE54DCB3}" dt="2021-03-03T17:23:08.450" v="1368" actId="20577"/>
        <pc:sldMkLst>
          <pc:docMk/>
          <pc:sldMk cId="3075809267" sldId="688"/>
        </pc:sldMkLst>
        <pc:spChg chg="mod">
          <ac:chgData name="Cristian Chilipirea" userId="34ab170da5908fc4" providerId="LiveId" clId="{0F39BEFB-5B02-44DE-924E-C91EBE54DCB3}" dt="2021-03-03T17:22:57.817" v="1364" actId="20577"/>
          <ac:spMkLst>
            <pc:docMk/>
            <pc:sldMk cId="3075809267" sldId="688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3:08.450" v="1368" actId="20577"/>
          <ac:spMkLst>
            <pc:docMk/>
            <pc:sldMk cId="3075809267" sldId="688"/>
            <ac:spMk id="6" creationId="{D2D4C498-5BD8-4D7D-8586-4A61D7E9511B}"/>
          </ac:spMkLst>
        </pc:spChg>
      </pc:sldChg>
      <pc:sldChg chg="delSp add mod">
        <pc:chgData name="Cristian Chilipirea" userId="34ab170da5908fc4" providerId="LiveId" clId="{0F39BEFB-5B02-44DE-924E-C91EBE54DCB3}" dt="2021-03-03T17:25:54.772" v="1388" actId="478"/>
        <pc:sldMkLst>
          <pc:docMk/>
          <pc:sldMk cId="648758286" sldId="689"/>
        </pc:sldMkLst>
        <pc:graphicFrameChg chg="del">
          <ac:chgData name="Cristian Chilipirea" userId="34ab170da5908fc4" providerId="LiveId" clId="{0F39BEFB-5B02-44DE-924E-C91EBE54DCB3}" dt="2021-03-03T17:25:54.772" v="1388" actId="478"/>
          <ac:graphicFrameMkLst>
            <pc:docMk/>
            <pc:sldMk cId="648758286" sldId="689"/>
            <ac:graphicFrameMk id="22" creationId="{5507FEE9-45C1-422F-84E9-009AE5B56DF2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7:12.351" v="1427" actId="20577"/>
        <pc:sldMkLst>
          <pc:docMk/>
          <pc:sldMk cId="3579555077" sldId="690"/>
        </pc:sldMkLst>
        <pc:spChg chg="add mod">
          <ac:chgData name="Cristian Chilipirea" userId="34ab170da5908fc4" providerId="LiveId" clId="{0F39BEFB-5B02-44DE-924E-C91EBE54DCB3}" dt="2021-03-03T17:26:48.205" v="1415"/>
          <ac:spMkLst>
            <pc:docMk/>
            <pc:sldMk cId="3579555077" sldId="690"/>
            <ac:spMk id="23" creationId="{35D26C83-E664-4818-B54A-70B8ACD77E6D}"/>
          </ac:spMkLst>
        </pc:spChg>
        <pc:graphicFrameChg chg="add mod modGraphic">
          <ac:chgData name="Cristian Chilipirea" userId="34ab170da5908fc4" providerId="LiveId" clId="{0F39BEFB-5B02-44DE-924E-C91EBE54DCB3}" dt="2021-03-03T17:27:12.351" v="1427" actId="20577"/>
          <ac:graphicFrameMkLst>
            <pc:docMk/>
            <pc:sldMk cId="3579555077" sldId="690"/>
            <ac:graphicFrameMk id="22" creationId="{416158D0-C46F-4515-8064-4F0C89988761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8:02.698" v="1445" actId="20577"/>
        <pc:sldMkLst>
          <pc:docMk/>
          <pc:sldMk cId="1265175015" sldId="691"/>
        </pc:sldMkLst>
        <pc:spChg chg="add mod">
          <ac:chgData name="Cristian Chilipirea" userId="34ab170da5908fc4" providerId="LiveId" clId="{0F39BEFB-5B02-44DE-924E-C91EBE54DCB3}" dt="2021-03-03T17:27:22.300" v="1429"/>
          <ac:spMkLst>
            <pc:docMk/>
            <pc:sldMk cId="1265175015" sldId="691"/>
            <ac:spMk id="23" creationId="{F8AE4518-4BF4-4DEA-AA05-739438364887}"/>
          </ac:spMkLst>
        </pc:spChg>
        <pc:graphicFrameChg chg="add mod modGraphic">
          <ac:chgData name="Cristian Chilipirea" userId="34ab170da5908fc4" providerId="LiveId" clId="{0F39BEFB-5B02-44DE-924E-C91EBE54DCB3}" dt="2021-03-03T17:28:02.698" v="1445" actId="20577"/>
          <ac:graphicFrameMkLst>
            <pc:docMk/>
            <pc:sldMk cId="1265175015" sldId="691"/>
            <ac:graphicFrameMk id="22" creationId="{E859AC91-3CE6-4E7B-8D34-0DF757718632}"/>
          </ac:graphicFrameMkLst>
        </pc:graphicFrame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689610395" sldId="692"/>
        </pc:sldMkLst>
        <pc:spChg chg="mod">
          <ac:chgData name="Cristian Chilipirea" userId="34ab170da5908fc4" providerId="LiveId" clId="{0F39BEFB-5B02-44DE-924E-C91EBE54DCB3}" dt="2021-03-03T17:33:05.818" v="1516" actId="20577"/>
          <ac:spMkLst>
            <pc:docMk/>
            <pc:sldMk cId="2689610395" sldId="692"/>
            <ac:spMk id="2" creationId="{8CBFDC1B-BD62-434D-B90D-BA70884A85FD}"/>
          </ac:spMkLst>
        </pc:spChg>
        <pc:spChg chg="del">
          <ac:chgData name="Cristian Chilipirea" userId="34ab170da5908fc4" providerId="LiveId" clId="{0F39BEFB-5B02-44DE-924E-C91EBE54DCB3}" dt="2021-03-03T17:37:51.687" v="1550" actId="478"/>
          <ac:spMkLst>
            <pc:docMk/>
            <pc:sldMk cId="2689610395" sldId="692"/>
            <ac:spMk id="3" creationId="{32D40CC0-E25A-4DB6-B2A4-4391D0DEC2FF}"/>
          </ac:spMkLst>
        </pc:spChg>
        <pc:spChg chg="add mod">
          <ac:chgData name="Cristian Chilipirea" userId="34ab170da5908fc4" providerId="LiveId" clId="{0F39BEFB-5B02-44DE-924E-C91EBE54DCB3}" dt="2021-03-03T17:38:01.854" v="1557" actId="1076"/>
          <ac:spMkLst>
            <pc:docMk/>
            <pc:sldMk cId="2689610395" sldId="692"/>
            <ac:spMk id="6" creationId="{E49A2ACE-E309-4C59-9B25-596BF522DEC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7" creationId="{57A37029-2554-4F58-9298-0A6AA64203DC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8" creationId="{3426A7E1-57F9-46C8-8BAF-0D0B1F31334E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9" creationId="{7900595B-1330-4937-BED4-FD78A418B18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0" creationId="{2FF587E7-52F9-4ED1-AD92-92DFA5D3FE60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4" creationId="{19EE4023-0F49-4C83-87F4-3E4589FDA46F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5" creationId="{B2584019-87BE-49FC-9901-0CFCF0FB9EDA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6" creationId="{2E1FD05D-28BA-4E40-BF65-271BDCB27984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0" creationId="{C2A0D581-61B8-4D28-BCC2-831A1FC86BD3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1" creationId="{E28C5A81-90FB-4871-AF1D-79E9F9B3B048}"/>
          </ac:spMkLst>
        </pc:sp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1" creationId="{FD5CF2A3-1198-4412-ACA4-05754190FD0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2" creationId="{ADBC7C4B-589F-4DBA-95D5-B580FAE117AD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3" creationId="{CC1B94F6-5D44-4C3A-8E0F-69D930AD4112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7" creationId="{D8629754-95D2-46C1-8839-6176805E154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8" creationId="{A2760DD9-953B-4599-B5CC-B8BC5DE4D5C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9" creationId="{58D4F04A-1733-4FFD-8B45-B41A7F9C703F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2" creationId="{773678E7-5499-44A3-B094-8B7A4607222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3" creationId="{2D51E00F-F092-4720-A3A4-1C11BE631007}"/>
          </ac:cxnSpMkLst>
        </pc:cxnChg>
      </pc:sldChg>
      <pc:sldChg chg="new">
        <pc:chgData name="Cristian Chilipirea" userId="34ab170da5908fc4" providerId="LiveId" clId="{0F39BEFB-5B02-44DE-924E-C91EBE54DCB3}" dt="2021-03-03T17:34:06.729" v="1517" actId="680"/>
        <pc:sldMkLst>
          <pc:docMk/>
          <pc:sldMk cId="1599576974" sldId="693"/>
        </pc:sldMkLst>
      </pc:sldChg>
      <pc:sldChg chg="new">
        <pc:chgData name="Cristian Chilipirea" userId="34ab170da5908fc4" providerId="LiveId" clId="{0F39BEFB-5B02-44DE-924E-C91EBE54DCB3}" dt="2021-03-03T17:34:09.084" v="1518" actId="680"/>
        <pc:sldMkLst>
          <pc:docMk/>
          <pc:sldMk cId="2667053831" sldId="694"/>
        </pc:sldMkLst>
      </pc:sldChg>
      <pc:sldChg chg="addSp modSp add mod ord">
        <pc:chgData name="Cristian Chilipirea" userId="34ab170da5908fc4" providerId="LiveId" clId="{0F39BEFB-5B02-44DE-924E-C91EBE54DCB3}" dt="2021-03-03T23:57:14.608" v="3902"/>
        <pc:sldMkLst>
          <pc:docMk/>
          <pc:sldMk cId="1575434959" sldId="695"/>
        </pc:sldMkLst>
        <pc:spChg chg="add mod">
          <ac:chgData name="Cristian Chilipirea" userId="34ab170da5908fc4" providerId="LiveId" clId="{0F39BEFB-5B02-44DE-924E-C91EBE54DCB3}" dt="2021-03-03T17:38:25.541" v="1561"/>
          <ac:spMkLst>
            <pc:docMk/>
            <pc:sldMk cId="1575434959" sldId="695"/>
            <ac:spMk id="25" creationId="{DC063B15-5CFE-4728-98DA-74B458776DF9}"/>
          </ac:spMkLst>
        </pc:spChg>
        <pc:graphicFrameChg chg="add mod modGraphic">
          <ac:chgData name="Cristian Chilipirea" userId="34ab170da5908fc4" providerId="LiveId" clId="{0F39BEFB-5B02-44DE-924E-C91EBE54DCB3}" dt="2021-03-03T17:39:30.542" v="1580" actId="20577"/>
          <ac:graphicFrameMkLst>
            <pc:docMk/>
            <pc:sldMk cId="1575434959" sldId="695"/>
            <ac:graphicFrameMk id="24" creationId="{61EF3225-A73E-4992-8AB9-38B65F0727E2}"/>
          </ac:graphicFrameMkLst>
        </pc:graphicFrameChg>
      </pc:sldChg>
      <pc:sldChg chg="new">
        <pc:chgData name="Cristian Chilipirea" userId="34ab170da5908fc4" providerId="LiveId" clId="{0F39BEFB-5B02-44DE-924E-C91EBE54DCB3}" dt="2021-03-03T17:40:05.094" v="1581" actId="680"/>
        <pc:sldMkLst>
          <pc:docMk/>
          <pc:sldMk cId="3149427460" sldId="696"/>
        </pc:sldMkLst>
      </pc:sldChg>
      <pc:sldChg chg="add">
        <pc:chgData name="Cristian Chilipirea" userId="34ab170da5908fc4" providerId="LiveId" clId="{0F39BEFB-5B02-44DE-924E-C91EBE54DCB3}" dt="2021-03-03T17:43:19.595" v="1594" actId="2890"/>
        <pc:sldMkLst>
          <pc:docMk/>
          <pc:sldMk cId="1421059359" sldId="697"/>
        </pc:sldMkLst>
      </pc:sldChg>
      <pc:sldChg chg="modSp new mod">
        <pc:chgData name="Cristian Chilipirea" userId="34ab170da5908fc4" providerId="LiveId" clId="{0F39BEFB-5B02-44DE-924E-C91EBE54DCB3}" dt="2021-03-03T18:49:34.334" v="1823" actId="14100"/>
        <pc:sldMkLst>
          <pc:docMk/>
          <pc:sldMk cId="1449918423" sldId="698"/>
        </pc:sldMkLst>
        <pc:spChg chg="mod">
          <ac:chgData name="Cristian Chilipirea" userId="34ab170da5908fc4" providerId="LiveId" clId="{0F39BEFB-5B02-44DE-924E-C91EBE54DCB3}" dt="2021-03-03T18:47:16.811" v="1598"/>
          <ac:spMkLst>
            <pc:docMk/>
            <pc:sldMk cId="1449918423" sldId="698"/>
            <ac:spMk id="2" creationId="{F683255E-F0EB-4E2D-9F55-1FE686102B0F}"/>
          </ac:spMkLst>
        </pc:spChg>
        <pc:spChg chg="mod">
          <ac:chgData name="Cristian Chilipirea" userId="34ab170da5908fc4" providerId="LiveId" clId="{0F39BEFB-5B02-44DE-924E-C91EBE54DCB3}" dt="2021-03-03T18:49:34.334" v="1823" actId="14100"/>
          <ac:spMkLst>
            <pc:docMk/>
            <pc:sldMk cId="1449918423" sldId="698"/>
            <ac:spMk id="3" creationId="{D8F89767-D8ED-4A08-BA8E-3DB9ADDAA79B}"/>
          </ac:spMkLst>
        </pc:spChg>
      </pc:sldChg>
      <pc:sldChg chg="modSp add mod">
        <pc:chgData name="Cristian Chilipirea" userId="34ab170da5908fc4" providerId="LiveId" clId="{0F39BEFB-5B02-44DE-924E-C91EBE54DCB3}" dt="2021-03-03T19:01:18.054" v="1985" actId="403"/>
        <pc:sldMkLst>
          <pc:docMk/>
          <pc:sldMk cId="4035309953" sldId="699"/>
        </pc:sldMkLst>
        <pc:spChg chg="mod">
          <ac:chgData name="Cristian Chilipirea" userId="34ab170da5908fc4" providerId="LiveId" clId="{0F39BEFB-5B02-44DE-924E-C91EBE54DCB3}" dt="2021-03-03T19:01:18.054" v="1985" actId="403"/>
          <ac:spMkLst>
            <pc:docMk/>
            <pc:sldMk cId="4035309953" sldId="699"/>
            <ac:spMk id="3" creationId="{D8F89767-D8ED-4A08-BA8E-3DB9ADDAA79B}"/>
          </ac:spMkLst>
        </pc:spChg>
      </pc:sldChg>
      <pc:sldChg chg="new">
        <pc:chgData name="Cristian Chilipirea" userId="34ab170da5908fc4" providerId="LiveId" clId="{0F39BEFB-5B02-44DE-924E-C91EBE54DCB3}" dt="2021-03-03T19:01:23.705" v="1986" actId="680"/>
        <pc:sldMkLst>
          <pc:docMk/>
          <pc:sldMk cId="21502304" sldId="700"/>
        </pc:sldMkLst>
      </pc:sldChg>
      <pc:sldChg chg="addSp modSp new mod">
        <pc:chgData name="Cristian Chilipirea" userId="34ab170da5908fc4" providerId="LiveId" clId="{0F39BEFB-5B02-44DE-924E-C91EBE54DCB3}" dt="2021-03-03T19:04:55.430" v="2254" actId="1076"/>
        <pc:sldMkLst>
          <pc:docMk/>
          <pc:sldMk cId="400095267" sldId="701"/>
        </pc:sldMkLst>
        <pc:spChg chg="mod">
          <ac:chgData name="Cristian Chilipirea" userId="34ab170da5908fc4" providerId="LiveId" clId="{0F39BEFB-5B02-44DE-924E-C91EBE54DCB3}" dt="2021-03-03T19:01:52.783" v="2011" actId="20577"/>
          <ac:spMkLst>
            <pc:docMk/>
            <pc:sldMk cId="400095267" sldId="701"/>
            <ac:spMk id="3" creationId="{307D1390-31A4-4409-8C90-767E3922C1DA}"/>
          </ac:spMkLst>
        </pc:spChg>
        <pc:spChg chg="mod">
          <ac:chgData name="Cristian Chilipirea" userId="34ab170da5908fc4" providerId="LiveId" clId="{0F39BEFB-5B02-44DE-924E-C91EBE54DCB3}" dt="2021-03-03T19:03:19.833" v="2234" actId="113"/>
          <ac:spMkLst>
            <pc:docMk/>
            <pc:sldMk cId="400095267" sldId="701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04:45.057" v="2252" actId="20577"/>
          <ac:spMkLst>
            <pc:docMk/>
            <pc:sldMk cId="400095267" sldId="701"/>
            <ac:spMk id="5" creationId="{56D8960B-FE7F-4E90-8043-AB1ABDD0160C}"/>
          </ac:spMkLst>
        </pc:spChg>
        <pc:spChg chg="add mod">
          <ac:chgData name="Cristian Chilipirea" userId="34ab170da5908fc4" providerId="LiveId" clId="{0F39BEFB-5B02-44DE-924E-C91EBE54DCB3}" dt="2021-03-03T19:04:16.655" v="2247" actId="20577"/>
          <ac:spMkLst>
            <pc:docMk/>
            <pc:sldMk cId="400095267" sldId="701"/>
            <ac:spMk id="6" creationId="{EF80BFB2-9C57-4A88-AA5A-3B7E344155DE}"/>
          </ac:spMkLst>
        </pc:spChg>
        <pc:spChg chg="add mod">
          <ac:chgData name="Cristian Chilipirea" userId="34ab170da5908fc4" providerId="LiveId" clId="{0F39BEFB-5B02-44DE-924E-C91EBE54DCB3}" dt="2021-03-03T19:04:26.339" v="2249" actId="20577"/>
          <ac:spMkLst>
            <pc:docMk/>
            <pc:sldMk cId="400095267" sldId="701"/>
            <ac:spMk id="7" creationId="{3FD91BD0-28C2-4E4F-9BCA-3D6E7CEAC711}"/>
          </ac:spMkLst>
        </pc:spChg>
        <pc:spChg chg="add mod">
          <ac:chgData name="Cristian Chilipirea" userId="34ab170da5908fc4" providerId="LiveId" clId="{0F39BEFB-5B02-44DE-924E-C91EBE54DCB3}" dt="2021-03-03T19:04:11.615" v="2245" actId="20577"/>
          <ac:spMkLst>
            <pc:docMk/>
            <pc:sldMk cId="400095267" sldId="701"/>
            <ac:spMk id="10" creationId="{C587C548-A841-455D-BECE-8898912FA937}"/>
          </ac:spMkLst>
        </pc:spChg>
        <pc:spChg chg="add mod">
          <ac:chgData name="Cristian Chilipirea" userId="34ab170da5908fc4" providerId="LiveId" clId="{0F39BEFB-5B02-44DE-924E-C91EBE54DCB3}" dt="2021-03-03T19:03:25.806" v="2236" actId="1076"/>
          <ac:spMkLst>
            <pc:docMk/>
            <pc:sldMk cId="400095267" sldId="701"/>
            <ac:spMk id="11" creationId="{3C72CB7F-96E1-484A-BF78-2D184330A0C2}"/>
          </ac:spMkLst>
        </pc:spChg>
        <pc:spChg chg="add mod">
          <ac:chgData name="Cristian Chilipirea" userId="34ab170da5908fc4" providerId="LiveId" clId="{0F39BEFB-5B02-44DE-924E-C91EBE54DCB3}" dt="2021-03-03T19:04:35.703" v="2251" actId="1076"/>
          <ac:spMkLst>
            <pc:docMk/>
            <pc:sldMk cId="400095267" sldId="701"/>
            <ac:spMk id="12" creationId="{4C2B4324-9098-4D17-881E-6840D0A13E5B}"/>
          </ac:spMkLst>
        </pc:spChg>
        <pc:spChg chg="add mod">
          <ac:chgData name="Cristian Chilipirea" userId="34ab170da5908fc4" providerId="LiveId" clId="{0F39BEFB-5B02-44DE-924E-C91EBE54DCB3}" dt="2021-03-03T19:04:12.984" v="2246" actId="20577"/>
          <ac:spMkLst>
            <pc:docMk/>
            <pc:sldMk cId="400095267" sldId="701"/>
            <ac:spMk id="16" creationId="{744D8E58-9DB4-46C3-A8BA-7BD9B166248B}"/>
          </ac:spMkLst>
        </pc:spChg>
        <pc:spChg chg="add mod">
          <ac:chgData name="Cristian Chilipirea" userId="34ab170da5908fc4" providerId="LiveId" clId="{0F39BEFB-5B02-44DE-924E-C91EBE54DCB3}" dt="2021-03-03T19:04:55.430" v="2254" actId="1076"/>
          <ac:spMkLst>
            <pc:docMk/>
            <pc:sldMk cId="400095267" sldId="701"/>
            <ac:spMk id="17" creationId="{28599291-BE97-4FB7-8807-701550C5DAD1}"/>
          </ac:spMkLst>
        </pc:sp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8" creationId="{26C35EC2-10A7-43CC-8542-1FAD30744EC0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9" creationId="{13B95AAE-CB35-4248-88B2-F8D3C1512C48}"/>
          </ac:cxnSpMkLst>
        </pc:cxnChg>
        <pc:cxnChg chg="add mod">
          <ac:chgData name="Cristian Chilipirea" userId="34ab170da5908fc4" providerId="LiveId" clId="{0F39BEFB-5B02-44DE-924E-C91EBE54DCB3}" dt="2021-03-03T19:04:35.703" v="2251" actId="1076"/>
          <ac:cxnSpMkLst>
            <pc:docMk/>
            <pc:sldMk cId="400095267" sldId="701"/>
            <ac:cxnSpMk id="13" creationId="{4FEEE301-FF1A-4A2E-A694-5B28BED70478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14" creationId="{3CFF38FD-8B4D-4CA3-AEF2-E74AF5712FFD}"/>
          </ac:cxnSpMkLst>
        </pc:cxn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15" creationId="{4194D93F-4FDB-4EDA-A184-0EC1B5197162}"/>
          </ac:cxnSpMkLst>
        </pc:cxnChg>
        <pc:cxnChg chg="add mod">
          <ac:chgData name="Cristian Chilipirea" userId="34ab170da5908fc4" providerId="LiveId" clId="{0F39BEFB-5B02-44DE-924E-C91EBE54DCB3}" dt="2021-03-03T19:04:55.430" v="2254" actId="1076"/>
          <ac:cxnSpMkLst>
            <pc:docMk/>
            <pc:sldMk cId="400095267" sldId="701"/>
            <ac:cxnSpMk id="18" creationId="{F930098F-D5EC-468B-B0BC-95C0DCB83E68}"/>
          </ac:cxnSpMkLst>
        </pc:cxnChg>
        <pc:cxnChg chg="add mod">
          <ac:chgData name="Cristian Chilipirea" userId="34ab170da5908fc4" providerId="LiveId" clId="{0F39BEFB-5B02-44DE-924E-C91EBE54DCB3}" dt="2021-03-03T19:03:35.163" v="2238" actId="1076"/>
          <ac:cxnSpMkLst>
            <pc:docMk/>
            <pc:sldMk cId="400095267" sldId="701"/>
            <ac:cxnSpMk id="19" creationId="{D4BFC478-610B-43A9-8988-0B86176C0066}"/>
          </ac:cxnSpMkLst>
        </pc:cxnChg>
      </pc:sldChg>
      <pc:sldChg chg="addSp modSp add mod ord">
        <pc:chgData name="Cristian Chilipirea" userId="34ab170da5908fc4" providerId="LiveId" clId="{0F39BEFB-5B02-44DE-924E-C91EBE54DCB3}" dt="2021-03-03T19:26:28.171" v="2344" actId="20577"/>
        <pc:sldMkLst>
          <pc:docMk/>
          <pc:sldMk cId="1853163693" sldId="702"/>
        </pc:sldMkLst>
        <pc:spChg chg="mod">
          <ac:chgData name="Cristian Chilipirea" userId="34ab170da5908fc4" providerId="LiveId" clId="{0F39BEFB-5B02-44DE-924E-C91EBE54DCB3}" dt="2021-03-03T19:05:53.302" v="2282" actId="20577"/>
          <ac:spMkLst>
            <pc:docMk/>
            <pc:sldMk cId="1853163693" sldId="702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26:28.171" v="2344" actId="20577"/>
          <ac:spMkLst>
            <pc:docMk/>
            <pc:sldMk cId="1853163693" sldId="702"/>
            <ac:spMk id="21" creationId="{C823AFBE-C783-4AA3-B631-D4E5BBDA750B}"/>
          </ac:spMkLst>
        </pc:spChg>
        <pc:graphicFrameChg chg="add mod modGraphic">
          <ac:chgData name="Cristian Chilipirea" userId="34ab170da5908fc4" providerId="LiveId" clId="{0F39BEFB-5B02-44DE-924E-C91EBE54DCB3}" dt="2021-03-03T19:06:25.876" v="2295" actId="20577"/>
          <ac:graphicFrameMkLst>
            <pc:docMk/>
            <pc:sldMk cId="1853163693" sldId="702"/>
            <ac:graphicFrameMk id="20" creationId="{2EF4F483-9A73-4583-98E6-624188B8D176}"/>
          </ac:graphicFrameMkLst>
        </pc:graphicFrameChg>
      </pc:sldChg>
      <pc:sldChg chg="delSp add mod">
        <pc:chgData name="Cristian Chilipirea" userId="34ab170da5908fc4" providerId="LiveId" clId="{0F39BEFB-5B02-44DE-924E-C91EBE54DCB3}" dt="2021-03-03T19:06:55.443" v="2299" actId="478"/>
        <pc:sldMkLst>
          <pc:docMk/>
          <pc:sldMk cId="440607238" sldId="703"/>
        </pc:sldMkLst>
        <pc:graphicFrameChg chg="del">
          <ac:chgData name="Cristian Chilipirea" userId="34ab170da5908fc4" providerId="LiveId" clId="{0F39BEFB-5B02-44DE-924E-C91EBE54DCB3}" dt="2021-03-03T19:06:55.443" v="2299" actId="478"/>
          <ac:graphicFrameMkLst>
            <pc:docMk/>
            <pc:sldMk cId="440607238" sldId="703"/>
            <ac:graphicFrameMk id="20" creationId="{2EF4F483-9A73-4583-98E6-624188B8D176}"/>
          </ac:graphicFrameMkLst>
        </pc:graphicFrameChg>
      </pc:sldChg>
      <pc:sldChg chg="addSp delSp modSp add mod">
        <pc:chgData name="Cristian Chilipirea" userId="34ab170da5908fc4" providerId="LiveId" clId="{0F39BEFB-5B02-44DE-924E-C91EBE54DCB3}" dt="2021-03-03T23:12:37.245" v="3899" actId="6549"/>
        <pc:sldMkLst>
          <pc:docMk/>
          <pc:sldMk cId="3785892183" sldId="704"/>
        </pc:sldMkLst>
        <pc:spChg chg="mod">
          <ac:chgData name="Cristian Chilipirea" userId="34ab170da5908fc4" providerId="LiveId" clId="{0F39BEFB-5B02-44DE-924E-C91EBE54DCB3}" dt="2021-03-03T19:28:34.531" v="2365" actId="790"/>
          <ac:spMkLst>
            <pc:docMk/>
            <pc:sldMk cId="3785892183" sldId="704"/>
            <ac:spMk id="3" creationId="{307D1390-31A4-4409-8C90-767E3922C1DA}"/>
          </ac:spMkLst>
        </pc:spChg>
        <pc:spChg chg="del">
          <ac:chgData name="Cristian Chilipirea" userId="34ab170da5908fc4" providerId="LiveId" clId="{0F39BEFB-5B02-44DE-924E-C91EBE54DCB3}" dt="2021-03-03T19:24:45.623" v="2319" actId="478"/>
          <ac:spMkLst>
            <pc:docMk/>
            <pc:sldMk cId="3785892183" sldId="704"/>
            <ac:spMk id="4" creationId="{B1E5D8C4-EEC7-4DE6-B8BE-414633837B3D}"/>
          </ac:spMkLst>
        </pc:spChg>
        <pc:spChg chg="del">
          <ac:chgData name="Cristian Chilipirea" userId="34ab170da5908fc4" providerId="LiveId" clId="{0F39BEFB-5B02-44DE-924E-C91EBE54DCB3}" dt="2021-03-03T19:24:40.652" v="2317" actId="478"/>
          <ac:spMkLst>
            <pc:docMk/>
            <pc:sldMk cId="3785892183" sldId="704"/>
            <ac:spMk id="21" creationId="{C823AFBE-C783-4AA3-B631-D4E5BBDA750B}"/>
          </ac:spMkLst>
        </pc:spChg>
        <pc:spChg chg="add mod">
          <ac:chgData name="Cristian Chilipirea" userId="34ab170da5908fc4" providerId="LiveId" clId="{0F39BEFB-5B02-44DE-924E-C91EBE54DCB3}" dt="2021-03-03T23:12:37.245" v="3899" actId="6549"/>
          <ac:spMkLst>
            <pc:docMk/>
            <pc:sldMk cId="3785892183" sldId="704"/>
            <ac:spMk id="23" creationId="{BBE6BA5C-3F09-4876-9DCA-5AAB9A9A337C}"/>
          </ac:spMkLst>
        </pc:spChg>
        <pc:spChg chg="add del mod">
          <ac:chgData name="Cristian Chilipirea" userId="34ab170da5908fc4" providerId="LiveId" clId="{0F39BEFB-5B02-44DE-924E-C91EBE54DCB3}" dt="2021-03-03T19:24:48.668" v="2320" actId="478"/>
          <ac:spMkLst>
            <pc:docMk/>
            <pc:sldMk cId="3785892183" sldId="704"/>
            <ac:spMk id="25" creationId="{2A654FE2-4C6F-4C38-A969-326A5CC6EB3E}"/>
          </ac:spMkLst>
        </pc:spChg>
        <pc:graphicFrameChg chg="del">
          <ac:chgData name="Cristian Chilipirea" userId="34ab170da5908fc4" providerId="LiveId" clId="{0F39BEFB-5B02-44DE-924E-C91EBE54DCB3}" dt="2021-03-03T19:24:50.577" v="2321" actId="478"/>
          <ac:graphicFrameMkLst>
            <pc:docMk/>
            <pc:sldMk cId="3785892183" sldId="704"/>
            <ac:graphicFrameMk id="20" creationId="{2EF4F483-9A73-4583-98E6-624188B8D176}"/>
          </ac:graphicFrameMkLst>
        </pc:graphicFrameChg>
      </pc:sldChg>
      <pc:sldChg chg="addSp modSp new mod ord">
        <pc:chgData name="Cristian Chilipirea" userId="34ab170da5908fc4" providerId="LiveId" clId="{0F39BEFB-5B02-44DE-924E-C91EBE54DCB3}" dt="2021-03-03T19:59:37.475" v="2723" actId="14100"/>
        <pc:sldMkLst>
          <pc:docMk/>
          <pc:sldMk cId="1829696311" sldId="705"/>
        </pc:sldMkLst>
        <pc:spChg chg="mod">
          <ac:chgData name="Cristian Chilipirea" userId="34ab170da5908fc4" providerId="LiveId" clId="{0F39BEFB-5B02-44DE-924E-C91EBE54DCB3}" dt="2021-03-03T19:35:45.068" v="2400" actId="20577"/>
          <ac:spMkLst>
            <pc:docMk/>
            <pc:sldMk cId="1829696311" sldId="705"/>
            <ac:spMk id="2" creationId="{4CD04404-9A28-4299-96F1-8EA4CDFAB72E}"/>
          </ac:spMkLst>
        </pc:spChg>
        <pc:spChg chg="mod">
          <ac:chgData name="Cristian Chilipirea" userId="34ab170da5908fc4" providerId="LiveId" clId="{0F39BEFB-5B02-44DE-924E-C91EBE54DCB3}" dt="2021-03-03T19:59:37.475" v="2723" actId="14100"/>
          <ac:spMkLst>
            <pc:docMk/>
            <pc:sldMk cId="1829696311" sldId="705"/>
            <ac:spMk id="3" creationId="{A9E65F1C-FF01-4903-82E7-1259E7A5257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5" creationId="{29E0A06C-B0C8-46BB-9862-49BEC89670C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6" creationId="{A55F60A4-9E51-47BB-8D5B-A54700B76362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7" creationId="{6FBC9EC0-B09F-4A8B-9F18-5D1FB5BAD86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8" creationId="{115C1D01-3641-4066-9DD5-AC94E0CAFF2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2" creationId="{68B67770-D153-47D4-99DA-84A9FF540C2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3" creationId="{EDC3FC1E-D8C1-46C5-AAB8-069D723D983C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4" creationId="{7430D3B7-4A5D-46B5-8A2B-F838541D7A4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8" creationId="{D0AD743D-2BFF-4593-83B5-3BEFE9B31B3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9" creationId="{710D0C30-ED14-467F-8C85-875CA1F17E84}"/>
          </ac:spMkLst>
        </pc:sp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9" creationId="{B623FA02-5949-42FB-8A63-F2C972C6C623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0" creationId="{1C87865B-53DB-4E10-95C3-C4B8CDB17721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1" creationId="{243833D9-AEF6-4DB1-A252-ED54B7EF81BF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5" creationId="{E763B3DC-EE90-48DE-9963-A7A180C010AA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6" creationId="{676D246C-5841-4F10-9679-7D0913370EBE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7" creationId="{CFBB7A0A-CEE9-4C0B-AEB7-175C0988347D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0" creationId="{5DF1EC8E-5DA6-4555-98FB-3AFDB7EA490C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1" creationId="{1E243FA5-9229-40B2-90C2-914610A0BE5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087043223" sldId="706"/>
        </pc:sldMkLst>
        <pc:spChg chg="mod">
          <ac:chgData name="Cristian Chilipirea" userId="34ab170da5908fc4" providerId="LiveId" clId="{0F39BEFB-5B02-44DE-924E-C91EBE54DCB3}" dt="2021-03-03T20:14:31.323" v="2810" actId="20577"/>
          <ac:spMkLst>
            <pc:docMk/>
            <pc:sldMk cId="2087043223" sldId="706"/>
            <ac:spMk id="2" creationId="{7156A0F7-7A99-4D76-B5FB-86749D6149EC}"/>
          </ac:spMkLst>
        </pc:spChg>
        <pc:spChg chg="del">
          <ac:chgData name="Cristian Chilipirea" userId="34ab170da5908fc4" providerId="LiveId" clId="{0F39BEFB-5B02-44DE-924E-C91EBE54DCB3}" dt="2021-03-03T20:04:13.203" v="2755" actId="478"/>
          <ac:spMkLst>
            <pc:docMk/>
            <pc:sldMk cId="2087043223" sldId="706"/>
            <ac:spMk id="3" creationId="{23D57242-A000-4855-93DB-880CBA7A7BD4}"/>
          </ac:spMkLst>
        </pc:spChg>
        <pc:spChg chg="add mod">
          <ac:chgData name="Cristian Chilipirea" userId="34ab170da5908fc4" providerId="LiveId" clId="{0F39BEFB-5B02-44DE-924E-C91EBE54DCB3}" dt="2021-03-03T20:12:12.443" v="2794" actId="20577"/>
          <ac:spMkLst>
            <pc:docMk/>
            <pc:sldMk cId="2087043223" sldId="706"/>
            <ac:spMk id="6" creationId="{6CDAF25C-01EB-4ADF-A572-00A34C5F0578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7" creationId="{21EB19E7-6CBA-411A-9D12-D15EF04ABAD7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8" creationId="{47279417-1C85-4B87-8AD0-8258A0F0AF5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9" creationId="{7BDA5A21-D93C-4060-B6BC-6F18D941283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0" creationId="{5F6F212C-2B09-47FA-8E17-54EA397CCD1E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4" creationId="{39901C2A-A8CA-4B4D-9364-BCDB516B65B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5" creationId="{ACBA34FD-177C-43E8-8DE5-4546AB7A264F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6" creationId="{88278246-85AC-4E71-87F9-F7FF40F3248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0" creationId="{EE6FE88E-A929-4C60-8348-260974083536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1" creationId="{643FAB34-ADE7-4178-A482-0E0CF541CF3A}"/>
          </ac:spMkLst>
        </pc:sp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1" creationId="{15F4012E-AF9F-499E-9EC2-81B201BC18E5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2" creationId="{65D43CCC-2876-4B2B-B08A-DF44117E5EB9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3" creationId="{3946E777-1D1C-48CB-8B94-A01CAB88D03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7" creationId="{5905D2EC-3338-45B6-AAF3-C054816F706B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8" creationId="{F4285397-8DEC-497B-B62D-92E6F209380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9" creationId="{B6FF3A43-8FAB-4530-9F3A-4CFB7D484B62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2" creationId="{E5BC91F7-B430-4B12-8029-1B2E208B8780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3" creationId="{30B32B94-8B16-4693-ABB2-3CE43A73DCCC}"/>
          </ac:cxnSpMkLst>
        </pc:cxnChg>
      </pc:sldChg>
      <pc:sldChg chg="addSp delSp modSp new mod">
        <pc:chgData name="Cristian Chilipirea" userId="34ab170da5908fc4" providerId="LiveId" clId="{0F39BEFB-5B02-44DE-924E-C91EBE54DCB3}" dt="2021-03-03T20:08:17.963" v="2787" actId="1076"/>
        <pc:sldMkLst>
          <pc:docMk/>
          <pc:sldMk cId="1910641494" sldId="707"/>
        </pc:sldMkLst>
        <pc:spChg chg="mod">
          <ac:chgData name="Cristian Chilipirea" userId="34ab170da5908fc4" providerId="LiveId" clId="{0F39BEFB-5B02-44DE-924E-C91EBE54DCB3}" dt="2021-03-03T20:05:27.374" v="2779" actId="20577"/>
          <ac:spMkLst>
            <pc:docMk/>
            <pc:sldMk cId="1910641494" sldId="707"/>
            <ac:spMk id="2" creationId="{4CA46840-30B3-455A-9351-0BD98F00D566}"/>
          </ac:spMkLst>
        </pc:spChg>
        <pc:spChg chg="del">
          <ac:chgData name="Cristian Chilipirea" userId="34ab170da5908fc4" providerId="LiveId" clId="{0F39BEFB-5B02-44DE-924E-C91EBE54DCB3}" dt="2021-03-03T20:05:31.006" v="2780" actId="478"/>
          <ac:spMkLst>
            <pc:docMk/>
            <pc:sldMk cId="1910641494" sldId="707"/>
            <ac:spMk id="3" creationId="{ADD44433-BF51-441E-9658-123FDD33AD9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5" creationId="{CA4E6AFC-3135-42CA-A2F2-E11D91109C3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6" creationId="{B7DC2276-9C35-4A2C-B179-88E19216AA5A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7" creationId="{F0B9873D-BBE7-4A91-8488-F331E0D8D23B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0" creationId="{07D30EC9-3C01-4864-A1CF-DB4459EA918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1" creationId="{82B42AA1-3B5E-4DCD-80BE-37B63F118BB5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2" creationId="{4A56A218-14A4-4744-A589-5ABFD0421B5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6" creationId="{4DDD5A69-3ECA-4404-AEF7-ADE67F41E5A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7" creationId="{ECDBAC47-36C7-4A3D-AD8E-3813D691C16E}"/>
          </ac:spMkLst>
        </pc:spChg>
        <pc:spChg chg="add mod">
          <ac:chgData name="Cristian Chilipirea" userId="34ab170da5908fc4" providerId="LiveId" clId="{0F39BEFB-5B02-44DE-924E-C91EBE54DCB3}" dt="2021-03-03T20:08:17.963" v="2787" actId="1076"/>
          <ac:spMkLst>
            <pc:docMk/>
            <pc:sldMk cId="1910641494" sldId="707"/>
            <ac:spMk id="21" creationId="{126DA553-8176-4A12-B339-BAEBB2610135}"/>
          </ac:spMkLst>
        </pc:sp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8" creationId="{D8F387BA-1708-451B-8FD0-A3715E89143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9" creationId="{EED89601-0607-4FD2-ADA2-83BFAB0BF3FA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3" creationId="{16B2006D-DB31-4EF5-8059-B7F46421D23F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4" creationId="{47A8284E-45ED-4ABC-89A3-F29A8DB6B40B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5" creationId="{D94F7004-FF6D-4830-8A8A-6B5A5B449CC5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8" creationId="{249A97C0-C596-4D42-8F96-37324367C90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9" creationId="{6DE439CC-5893-4B46-A3B7-F05F1403891B}"/>
          </ac:cxnSpMkLst>
        </pc:cxnChg>
      </pc:sldChg>
      <pc:sldChg chg="addSp delSp modSp new mod">
        <pc:chgData name="Cristian Chilipirea" userId="34ab170da5908fc4" providerId="LiveId" clId="{0F39BEFB-5B02-44DE-924E-C91EBE54DCB3}" dt="2021-03-03T20:37:11.043" v="2835" actId="1076"/>
        <pc:sldMkLst>
          <pc:docMk/>
          <pc:sldMk cId="4260203964" sldId="708"/>
        </pc:sldMkLst>
        <pc:spChg chg="mod">
          <ac:chgData name="Cristian Chilipirea" userId="34ab170da5908fc4" providerId="LiveId" clId="{0F39BEFB-5B02-44DE-924E-C91EBE54DCB3}" dt="2021-03-03T20:35:54.808" v="2828" actId="20577"/>
          <ac:spMkLst>
            <pc:docMk/>
            <pc:sldMk cId="4260203964" sldId="708"/>
            <ac:spMk id="3" creationId="{79B4E76C-51A6-4439-8D4A-290188AA4287}"/>
          </ac:spMkLst>
        </pc:spChg>
        <pc:spChg chg="del">
          <ac:chgData name="Cristian Chilipirea" userId="34ab170da5908fc4" providerId="LiveId" clId="{0F39BEFB-5B02-44DE-924E-C91EBE54DCB3}" dt="2021-03-03T20:35:57.783" v="2829" actId="478"/>
          <ac:spMkLst>
            <pc:docMk/>
            <pc:sldMk cId="4260203964" sldId="708"/>
            <ac:spMk id="4" creationId="{3CB349B2-98E7-4FAB-B734-42C6383C9F2A}"/>
          </ac:spMkLst>
        </pc:spChg>
        <pc:spChg chg="add mod">
          <ac:chgData name="Cristian Chilipirea" userId="34ab170da5908fc4" providerId="LiveId" clId="{0F39BEFB-5B02-44DE-924E-C91EBE54DCB3}" dt="2021-03-03T20:37:02.551" v="2833" actId="1076"/>
          <ac:spMkLst>
            <pc:docMk/>
            <pc:sldMk cId="4260203964" sldId="708"/>
            <ac:spMk id="6" creationId="{EAF4CFB9-09FB-4ACF-A485-FDA793CF482F}"/>
          </ac:spMkLst>
        </pc:spChg>
        <pc:spChg chg="add mod">
          <ac:chgData name="Cristian Chilipirea" userId="34ab170da5908fc4" providerId="LiveId" clId="{0F39BEFB-5B02-44DE-924E-C91EBE54DCB3}" dt="2021-03-03T20:37:11.043" v="2835" actId="1076"/>
          <ac:spMkLst>
            <pc:docMk/>
            <pc:sldMk cId="4260203964" sldId="708"/>
            <ac:spMk id="7" creationId="{FD3D95DC-16E3-4191-8EE7-241354D242E5}"/>
          </ac:spMkLst>
        </pc:sp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8" creationId="{DF45DC2D-FED5-4A67-98D5-FF417CD48F10}"/>
          </ac:cxnSpMkLst>
        </pc:cxn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9" creationId="{F4D1F92E-4520-4682-823E-71A43702F356}"/>
          </ac:cxnSpMkLst>
        </pc:cxnChg>
      </pc:sldChg>
      <pc:sldChg chg="addSp delSp modSp new mod">
        <pc:chgData name="Cristian Chilipirea" userId="34ab170da5908fc4" providerId="LiveId" clId="{0F39BEFB-5B02-44DE-924E-C91EBE54DCB3}" dt="2021-03-03T20:49:31.285" v="2872" actId="6549"/>
        <pc:sldMkLst>
          <pc:docMk/>
          <pc:sldMk cId="1012895254" sldId="709"/>
        </pc:sldMkLst>
        <pc:spChg chg="mod">
          <ac:chgData name="Cristian Chilipirea" userId="34ab170da5908fc4" providerId="LiveId" clId="{0F39BEFB-5B02-44DE-924E-C91EBE54DCB3}" dt="2021-03-03T20:38:19.976" v="2850" actId="790"/>
          <ac:spMkLst>
            <pc:docMk/>
            <pc:sldMk cId="1012895254" sldId="709"/>
            <ac:spMk id="3" creationId="{BFF8676F-D22F-43D6-9190-840217242725}"/>
          </ac:spMkLst>
        </pc:spChg>
        <pc:spChg chg="del">
          <ac:chgData name="Cristian Chilipirea" userId="34ab170da5908fc4" providerId="LiveId" clId="{0F39BEFB-5B02-44DE-924E-C91EBE54DCB3}" dt="2021-03-03T20:38:22.628" v="2851" actId="478"/>
          <ac:spMkLst>
            <pc:docMk/>
            <pc:sldMk cId="1012895254" sldId="709"/>
            <ac:spMk id="4" creationId="{7FDA0AB4-5BBD-4E49-804D-F1CAC162B442}"/>
          </ac:spMkLst>
        </pc:spChg>
        <pc:spChg chg="add mod">
          <ac:chgData name="Cristian Chilipirea" userId="34ab170da5908fc4" providerId="LiveId" clId="{0F39BEFB-5B02-44DE-924E-C91EBE54DCB3}" dt="2021-03-03T20:49:31.285" v="2872" actId="6549"/>
          <ac:spMkLst>
            <pc:docMk/>
            <pc:sldMk cId="1012895254" sldId="709"/>
            <ac:spMk id="6" creationId="{DA245A0B-6863-4C9B-8B1C-4FEE5A16D802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7" creationId="{FDAC04D6-71EF-4437-8244-5CB5E14381D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8" creationId="{5F3E58F9-B781-4A2C-9CE6-EF0E33FD4C79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9" creationId="{A862A958-69B2-4856-86CD-935A3E5D63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2" creationId="{C056D73B-DF0A-47A8-B0E7-E3BA3C625F9E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3" creationId="{E599A1E9-E446-441D-9E51-F2A2A67DD10D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4" creationId="{D9E6BDD3-7FCE-4C8A-A27C-F3514EB61CB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8" creationId="{0D3F4542-8D7C-4AE4-AEE9-119DDF785A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9" creationId="{F058322C-7390-4D81-9C34-7159F1DD1378}"/>
          </ac:spMkLst>
        </pc:spChg>
        <pc:spChg chg="add mod">
          <ac:chgData name="Cristian Chilipirea" userId="34ab170da5908fc4" providerId="LiveId" clId="{0F39BEFB-5B02-44DE-924E-C91EBE54DCB3}" dt="2021-03-03T20:41:31.541" v="2865" actId="20577"/>
          <ac:spMkLst>
            <pc:docMk/>
            <pc:sldMk cId="1012895254" sldId="709"/>
            <ac:spMk id="23" creationId="{841EBC93-1623-43F1-9D77-1729D742D392}"/>
          </ac:spMkLst>
        </pc:sp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0" creationId="{1643AC51-8C87-4C3B-B2C0-05DF9F07D570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1" creationId="{DF0577B1-6E0C-4DB0-A2CE-2CB241276E79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5" creationId="{9E34EB63-50EE-49E1-825B-4374AB593154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6" creationId="{ADFEBE62-37BC-4151-8F4E-1D2BEB04C2B5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7" creationId="{61DE9935-0FD8-4F60-8EC2-19D87072556E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0" creationId="{0407EC32-BC87-469D-8F28-39E071CD555F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1" creationId="{F30A28D9-B80C-40D0-8B13-9EC48884AFB2}"/>
          </ac:cxnSpMkLst>
        </pc:cxnChg>
      </pc:sldChg>
      <pc:sldChg chg="addSp delSp modSp new mod">
        <pc:chgData name="Cristian Chilipirea" userId="34ab170da5908fc4" providerId="LiveId" clId="{0F39BEFB-5B02-44DE-924E-C91EBE54DCB3}" dt="2021-03-03T21:17:08.145" v="2930" actId="20577"/>
        <pc:sldMkLst>
          <pc:docMk/>
          <pc:sldMk cId="2857159270" sldId="710"/>
        </pc:sldMkLst>
        <pc:spChg chg="mod">
          <ac:chgData name="Cristian Chilipirea" userId="34ab170da5908fc4" providerId="LiveId" clId="{0F39BEFB-5B02-44DE-924E-C91EBE54DCB3}" dt="2021-03-03T21:17:08.145" v="2930" actId="20577"/>
          <ac:spMkLst>
            <pc:docMk/>
            <pc:sldMk cId="2857159270" sldId="710"/>
            <ac:spMk id="3" creationId="{5986ADCF-0C6F-45A7-980B-F5378C60A120}"/>
          </ac:spMkLst>
        </pc:spChg>
        <pc:spChg chg="del">
          <ac:chgData name="Cristian Chilipirea" userId="34ab170da5908fc4" providerId="LiveId" clId="{0F39BEFB-5B02-44DE-924E-C91EBE54DCB3}" dt="2021-03-03T20:53:02.172" v="2874" actId="478"/>
          <ac:spMkLst>
            <pc:docMk/>
            <pc:sldMk cId="2857159270" sldId="710"/>
            <ac:spMk id="4" creationId="{0C2668A2-0B79-458A-90CD-7CD48794BD24}"/>
          </ac:spMkLst>
        </pc:spChg>
        <pc:spChg chg="add del mod">
          <ac:chgData name="Cristian Chilipirea" userId="34ab170da5908fc4" providerId="LiveId" clId="{0F39BEFB-5B02-44DE-924E-C91EBE54DCB3}" dt="2021-03-03T20:58:27.881" v="2920" actId="478"/>
          <ac:spMkLst>
            <pc:docMk/>
            <pc:sldMk cId="2857159270" sldId="710"/>
            <ac:spMk id="6" creationId="{B1149F9D-6BEA-4D5B-AC9E-FBC95E3789A6}"/>
          </ac:spMkLst>
        </pc:spChg>
        <pc:spChg chg="add mod">
          <ac:chgData name="Cristian Chilipirea" userId="34ab170da5908fc4" providerId="LiveId" clId="{0F39BEFB-5B02-44DE-924E-C91EBE54DCB3}" dt="2021-03-03T20:58:49.064" v="2927" actId="14100"/>
          <ac:spMkLst>
            <pc:docMk/>
            <pc:sldMk cId="2857159270" sldId="710"/>
            <ac:spMk id="8" creationId="{72700962-AC16-4319-91D8-8420709B0E50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9" creationId="{5C5A96DD-C6D6-4B9A-8AC7-EAE42BB4D8D5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0" creationId="{816BBC12-E47F-42A0-8927-5A749232971A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1" creationId="{B22A1257-7D78-475F-A31D-C9652256E02B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4" creationId="{EA20832B-EE16-4191-A305-536178D6F381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5" creationId="{BCC63762-B951-4339-9298-F840114AAEEC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6" creationId="{7F629609-B581-4431-BB8D-B5FFCBA80517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0" creationId="{2A918B11-2F06-48B9-99CC-3B4643BC6ACD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1" creationId="{0453BE77-9498-4D85-8B1A-5345631BED1F}"/>
          </ac:spMkLst>
        </pc:sp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2" creationId="{E40A91A8-7269-45AA-993D-13E051037F30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3" creationId="{BE5523C4-DF47-4631-9711-92F453120DF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7" creationId="{18F89200-8F87-4703-8123-B38C08E18505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8" creationId="{4E3E1524-8065-46B9-95EC-DA40A65ECAC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9" creationId="{4ED2E80E-00FD-4B04-B3AF-3C392FA81E49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2" creationId="{C62618DF-BCED-4DA4-BBCE-950AF98BA6FA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3" creationId="{54B675CB-106C-4BE7-8D69-DB2619973BBB}"/>
          </ac:cxnSpMkLst>
        </pc:cxnChg>
      </pc:sldChg>
      <pc:sldChg chg="modSp new mod">
        <pc:chgData name="Cristian Chilipirea" userId="34ab170da5908fc4" providerId="LiveId" clId="{0F39BEFB-5B02-44DE-924E-C91EBE54DCB3}" dt="2021-03-03T22:12:43.901" v="3052" actId="14100"/>
        <pc:sldMkLst>
          <pc:docMk/>
          <pc:sldMk cId="267533109" sldId="711"/>
        </pc:sldMkLst>
        <pc:spChg chg="mod">
          <ac:chgData name="Cristian Chilipirea" userId="34ab170da5908fc4" providerId="LiveId" clId="{0F39BEFB-5B02-44DE-924E-C91EBE54DCB3}" dt="2021-03-03T21:48:57.415" v="2965" actId="20577"/>
          <ac:spMkLst>
            <pc:docMk/>
            <pc:sldMk cId="267533109" sldId="711"/>
            <ac:spMk id="3" creationId="{559A6A58-A320-4921-8276-A408BA635780}"/>
          </ac:spMkLst>
        </pc:spChg>
        <pc:spChg chg="mod">
          <ac:chgData name="Cristian Chilipirea" userId="34ab170da5908fc4" providerId="LiveId" clId="{0F39BEFB-5B02-44DE-924E-C91EBE54DCB3}" dt="2021-03-03T22:12:43.901" v="3052" actId="14100"/>
          <ac:spMkLst>
            <pc:docMk/>
            <pc:sldMk cId="267533109" sldId="711"/>
            <ac:spMk id="4" creationId="{E5816478-86B5-4481-ACAF-833900994C7C}"/>
          </ac:spMkLst>
        </pc:spChg>
      </pc:sldChg>
      <pc:sldChg chg="addSp delSp modSp new mod">
        <pc:chgData name="Cristian Chilipirea" userId="34ab170da5908fc4" providerId="LiveId" clId="{0F39BEFB-5B02-44DE-924E-C91EBE54DCB3}" dt="2021-03-03T22:20:24.037" v="3216" actId="1076"/>
        <pc:sldMkLst>
          <pc:docMk/>
          <pc:sldMk cId="3710067489" sldId="712"/>
        </pc:sldMkLst>
        <pc:spChg chg="mod">
          <ac:chgData name="Cristian Chilipirea" userId="34ab170da5908fc4" providerId="LiveId" clId="{0F39BEFB-5B02-44DE-924E-C91EBE54DCB3}" dt="2021-03-03T22:16:44.113" v="3151" actId="20577"/>
          <ac:spMkLst>
            <pc:docMk/>
            <pc:sldMk cId="3710067489" sldId="712"/>
            <ac:spMk id="3" creationId="{9079F993-E184-457F-B380-B5E1D759748D}"/>
          </ac:spMkLst>
        </pc:spChg>
        <pc:spChg chg="del mod">
          <ac:chgData name="Cristian Chilipirea" userId="34ab170da5908fc4" providerId="LiveId" clId="{0F39BEFB-5B02-44DE-924E-C91EBE54DCB3}" dt="2021-03-03T22:19:10.221" v="3187" actId="478"/>
          <ac:spMkLst>
            <pc:docMk/>
            <pc:sldMk cId="3710067489" sldId="712"/>
            <ac:spMk id="4" creationId="{B7CA64A4-1FA3-4551-8D16-2DC1B305E98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" creationId="{1B9687D3-DF12-48B3-BD17-028DD6B8EFE5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" creationId="{A1A8C3FA-592A-4CF2-A28B-0DFB4A14B83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7" creationId="{E1055B9B-61A0-40C6-BBB0-BFEF6B6C558D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0" creationId="{5108C40B-E114-48B2-B556-6B87B14A9172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1" creationId="{E35BB265-DFF2-43F6-B013-1993B6A581D3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2" creationId="{4966DB03-5953-4AD5-B235-074AFB24ADB4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6" creationId="{EA83783A-4BBA-490C-8785-C772DF9B562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7" creationId="{6048B490-5316-4B9F-9540-C84923B14F94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3" creationId="{F20F7700-B279-4627-9728-06CD2986CEA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4" creationId="{A88F66E6-FEE5-485D-8BDC-193F346C78C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5" creationId="{756EA285-5621-498F-AB1A-F43FAF7A6EB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8" creationId="{F07C4B4C-2139-4BF5-AD88-4CBEDD8C56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9" creationId="{8F5A523B-C417-4078-9F7A-856F3EB7D6E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0" creationId="{C16DA62C-4497-45F4-807E-F6068FD07FF5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4" creationId="{74AFC1B4-76BF-4A10-A69C-6134E80F72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5" creationId="{7A722930-DA8F-4605-9E7E-2CAC914B2858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38" creationId="{F467A832-7080-4860-95C3-C8B398C769A3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1" creationId="{43730D74-230F-48D0-A859-7CB3996F8EC6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3" creationId="{E3E8566C-C36B-421B-954A-BDAC964A743E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5" creationId="{CAED325F-39BF-4E1C-9115-A744AD477FEB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0" creationId="{5717B37F-A908-48AC-938E-24CEFC3915C2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1" creationId="{B44ACF70-AAD0-4507-B189-F5465CA77190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3" creationId="{0E96040E-2993-4E10-AEA0-FCA24CA4D79A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5" creationId="{A16B286A-0B79-426E-B70A-2D8FD53C2CF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7" creationId="{796BAD6E-7FC5-41FB-817F-707AEDAB50B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9" creationId="{72BB788C-91FB-493A-B411-AEB11852C52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1" creationId="{A025DC73-DCF7-47DC-B14A-9661BFABFC2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1" creationId="{5599E001-DAEC-4E1A-8A1A-B71AAE943595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2" creationId="{07727302-4194-413C-B8A2-E4A432195FC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7" creationId="{2342F1DE-4429-46CD-B279-E1AA88F61C88}"/>
          </ac:spMkLst>
        </pc:spChg>
        <pc:spChg chg="add mod">
          <ac:chgData name="Cristian Chilipirea" userId="34ab170da5908fc4" providerId="LiveId" clId="{0F39BEFB-5B02-44DE-924E-C91EBE54DCB3}" dt="2021-03-03T22:19:30.343" v="3189" actId="20577"/>
          <ac:spMkLst>
            <pc:docMk/>
            <pc:sldMk cId="3710067489" sldId="712"/>
            <ac:spMk id="100" creationId="{1D575FBC-F098-4131-9C62-0076DE4AA363}"/>
          </ac:spMkLst>
        </pc:spChg>
        <pc:spChg chg="add mod">
          <ac:chgData name="Cristian Chilipirea" userId="34ab170da5908fc4" providerId="LiveId" clId="{0F39BEFB-5B02-44DE-924E-C91EBE54DCB3}" dt="2021-03-03T22:19:31.444" v="3190" actId="20577"/>
          <ac:spMkLst>
            <pc:docMk/>
            <pc:sldMk cId="3710067489" sldId="712"/>
            <ac:spMk id="102" creationId="{BD741555-F6EA-47D0-8063-28209EB5BA27}"/>
          </ac:spMkLst>
        </pc:spChg>
        <pc:spChg chg="add mod">
          <ac:chgData name="Cristian Chilipirea" userId="34ab170da5908fc4" providerId="LiveId" clId="{0F39BEFB-5B02-44DE-924E-C91EBE54DCB3}" dt="2021-03-03T22:19:32.565" v="3191" actId="20577"/>
          <ac:spMkLst>
            <pc:docMk/>
            <pc:sldMk cId="3710067489" sldId="712"/>
            <ac:spMk id="105" creationId="{CDE459D5-2CBC-4990-A024-387FAB6A8FFF}"/>
          </ac:spMkLst>
        </pc:spChg>
        <pc:spChg chg="add mod">
          <ac:chgData name="Cristian Chilipirea" userId="34ab170da5908fc4" providerId="LiveId" clId="{0F39BEFB-5B02-44DE-924E-C91EBE54DCB3}" dt="2021-03-03T22:19:33.760" v="3192" actId="20577"/>
          <ac:spMkLst>
            <pc:docMk/>
            <pc:sldMk cId="3710067489" sldId="712"/>
            <ac:spMk id="107" creationId="{7AE857DA-C281-49D3-82C1-CC47CC0489A4}"/>
          </ac:spMkLst>
        </pc:spChg>
        <pc:spChg chg="add mod">
          <ac:chgData name="Cristian Chilipirea" userId="34ab170da5908fc4" providerId="LiveId" clId="{0F39BEFB-5B02-44DE-924E-C91EBE54DCB3}" dt="2021-03-03T22:19:35.148" v="3193" actId="20577"/>
          <ac:spMkLst>
            <pc:docMk/>
            <pc:sldMk cId="3710067489" sldId="712"/>
            <ac:spMk id="109" creationId="{593DE479-8DC8-4BF8-8321-5348BAF51792}"/>
          </ac:spMkLst>
        </pc:spChg>
        <pc:spChg chg="add mod">
          <ac:chgData name="Cristian Chilipirea" userId="34ab170da5908fc4" providerId="LiveId" clId="{0F39BEFB-5B02-44DE-924E-C91EBE54DCB3}" dt="2021-03-03T22:19:37.513" v="3194" actId="20577"/>
          <ac:spMkLst>
            <pc:docMk/>
            <pc:sldMk cId="3710067489" sldId="712"/>
            <ac:spMk id="111" creationId="{186BD0E7-656A-4DEF-A711-54A705B0A5D4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19" creationId="{6C396DE7-0065-40B2-A88F-06F9AE71D6BD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0" creationId="{41942A25-53DF-470D-8657-80DE329E1770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2" creationId="{BECEAA94-D2FD-4853-8837-D5093D764F71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4" creationId="{E19637E7-6B64-4C29-8105-07D1865ED412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0" creationId="{888BCEF0-4046-409A-80AB-83669E8B356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2" creationId="{F209B37E-1A34-422F-B1B9-E79D0D35401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4" creationId="{84A922FC-E12A-4B49-B202-01CA5AE237EB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6" creationId="{8D627914-718F-49DD-9BCB-454ACC630BAD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8" creationId="{64077177-939E-4522-BEFA-843329B3609A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40" creationId="{0022EEFC-F143-41B8-B3C8-9DB6219B9111}"/>
          </ac:spMkLst>
        </pc:spChg>
        <pc:spChg chg="add del mod">
          <ac:chgData name="Cristian Chilipirea" userId="34ab170da5908fc4" providerId="LiveId" clId="{0F39BEFB-5B02-44DE-924E-C91EBE54DCB3}" dt="2021-03-03T22:20:00.821" v="3209" actId="478"/>
          <ac:spMkLst>
            <pc:docMk/>
            <pc:sldMk cId="3710067489" sldId="712"/>
            <ac:spMk id="142" creationId="{D4F973BA-C5DC-47ED-A5F4-7323F74632BC}"/>
          </ac:spMkLst>
        </pc:spChg>
        <pc:spChg chg="add del mod">
          <ac:chgData name="Cristian Chilipirea" userId="34ab170da5908fc4" providerId="LiveId" clId="{0F39BEFB-5B02-44DE-924E-C91EBE54DCB3}" dt="2021-03-03T22:20:02.713" v="3210" actId="478"/>
          <ac:spMkLst>
            <pc:docMk/>
            <pc:sldMk cId="3710067489" sldId="712"/>
            <ac:spMk id="144" creationId="{B6E25909-76AF-40EF-BE16-F61CEA7DC97D}"/>
          </ac:spMkLst>
        </pc:sp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8" creationId="{2D2DC094-CAA5-4CC0-A912-A3574826E14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9" creationId="{46D579DC-897A-4F24-B966-26812957E5D3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3" creationId="{35E7979E-C9D9-45D9-B4AE-9E600D7FE7DB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4" creationId="{AFC8F7CB-29BD-4542-9742-8AC745F5B8C2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5" creationId="{070C4A80-9E43-466C-9C73-B5ABD9EAC317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8" creationId="{57D2C990-45EF-40B6-ADF8-807AF8DA6D85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9" creationId="{5625D030-2D24-4251-B41E-3F20EC5042FF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6" creationId="{1B73D449-0462-49F7-9091-985587F297D7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7" creationId="{844D9513-6AA1-4DB5-ABC8-EB586A6CD9A3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1" creationId="{1E31D2FD-3B23-40C3-BEF3-94DA6221E9D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2" creationId="{E11B446B-DA34-4BB6-85E5-07186322116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3" creationId="{BAEAD505-3EA7-48C6-B0F9-95D128762C75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6" creationId="{E6B09E59-570D-4F2D-AC24-366F99F62779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7" creationId="{15C19C82-2385-45C9-9EC7-B131C1B76CC3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39" creationId="{8EF20664-EE06-411A-957C-2B16C916EF84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2" creationId="{4311E2FA-6E7B-4E05-B0DF-171CC6B71ABD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4" creationId="{38441D84-A1F0-4B63-8DEC-ACBC8EF208C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6" creationId="{F15FE581-202C-4203-9ED4-C3CFC5F2E5B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2" creationId="{B85492A9-649D-4B5E-A531-6F138D247B1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4" creationId="{DBCB12C8-0B64-448A-B72D-D14BBCB5C28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6" creationId="{25AC5A2D-F589-49F3-BE7F-E66A426EE480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8" creationId="{25B0E717-C049-486C-BDA0-0983D83E7A2E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0" creationId="{0ED1EC17-9952-429B-A848-3D3166D9D23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2" creationId="{D0E6C982-46ED-4128-9703-49EFE672C03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3" creationId="{ECDB1544-A316-4549-9FD3-6EAF3FA51B4C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8" creationId="{6B2D90BB-93B0-46CA-8CCD-10145BB25CE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1" creationId="{232E1C61-D21A-47B2-8EA3-FC5B65EE8903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3" creationId="{B22FA724-16EB-48D1-B043-9E8148948048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6" creationId="{6C9C87EA-4487-46C7-B811-7498DCC04B17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8" creationId="{36C9B74B-9EA5-4178-A6A8-EDDFF803A30F}"/>
          </ac:cxnSpMkLst>
        </pc:cxnChg>
        <pc:cxnChg chg="add del mod">
          <ac:chgData name="Cristian Chilipirea" userId="34ab170da5908fc4" providerId="LiveId" clId="{0F39BEFB-5B02-44DE-924E-C91EBE54DCB3}" dt="2021-03-03T22:20:19.206" v="3215" actId="478"/>
          <ac:cxnSpMkLst>
            <pc:docMk/>
            <pc:sldMk cId="3710067489" sldId="712"/>
            <ac:cxnSpMk id="110" creationId="{5D91BD83-744D-46B8-9035-882C511C0312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12" creationId="{B492AB9F-7732-48C3-943E-D16E1D32F93E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1" creationId="{CDEEBDEB-CDC7-48EB-BE4B-FBFD47BD9B61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3" creationId="{8F5B91C7-07D3-4318-BC0C-2D09CC197C86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5" creationId="{9E5BC1BE-E7A3-4AE3-9AFF-A07D2DCD000D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1" creationId="{7EE1D2C0-E273-4486-8672-DAD7A4772DB8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3" creationId="{8924C558-B3F0-4E7F-867E-1C32C1B3096F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5" creationId="{AEFC1399-EDAD-485E-B4AB-324ECD93E78C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7" creationId="{7B84A460-3435-4A4F-9ACE-BA30AC0B2E2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9" creationId="{5A69E64E-01EC-4752-8F4D-9C296A1A4BD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41" creationId="{B0FDF004-F10C-4759-8F2F-5C7018161DDD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3" creationId="{FA7DB36D-5938-4AC8-9E4D-0ABA8E06EF89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5" creationId="{2720EA75-FD54-44D4-9C94-5944B06B5889}"/>
          </ac:cxnSpMkLst>
        </pc:cxnChg>
      </pc:sldChg>
      <pc:sldChg chg="addSp delSp modSp add mod">
        <pc:chgData name="Cristian Chilipirea" userId="34ab170da5908fc4" providerId="LiveId" clId="{0F39BEFB-5B02-44DE-924E-C91EBE54DCB3}" dt="2021-03-03T22:40:20.769" v="3348" actId="1076"/>
        <pc:sldMkLst>
          <pc:docMk/>
          <pc:sldMk cId="795372689" sldId="713"/>
        </pc:sldMkLst>
        <pc:spChg chg="mod">
          <ac:chgData name="Cristian Chilipirea" userId="34ab170da5908fc4" providerId="LiveId" clId="{0F39BEFB-5B02-44DE-924E-C91EBE54DCB3}" dt="2021-03-03T22:23:20.374" v="3282" actId="20577"/>
          <ac:spMkLst>
            <pc:docMk/>
            <pc:sldMk cId="795372689" sldId="713"/>
            <ac:spMk id="3" creationId="{9079F993-E184-457F-B380-B5E1D759748D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6" creationId="{EA83783A-4BBA-490C-8785-C772DF9B5626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1" creationId="{A025DC73-DCF7-47DC-B14A-9661BFABFC2C}"/>
          </ac:spMkLst>
        </pc:spChg>
        <pc:spChg chg="add del mod">
          <ac:chgData name="Cristian Chilipirea" userId="34ab170da5908fc4" providerId="LiveId" clId="{0F39BEFB-5B02-44DE-924E-C91EBE54DCB3}" dt="2021-03-03T22:39:44.634" v="3339" actId="478"/>
          <ac:spMkLst>
            <pc:docMk/>
            <pc:sldMk cId="795372689" sldId="713"/>
            <ac:spMk id="63" creationId="{9B234E47-012C-4D0F-9FD9-AB06D7E8B16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5" creationId="{9E04BFDA-A03D-49EB-BF45-D275C3556AE5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6" creationId="{88062CEB-5B3E-4639-A09E-BB1B04CBC0A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7" creationId="{24740DDF-5791-4710-B0C8-D64F2435B074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8" creationId="{DBDA1F47-8B60-44A7-B40A-F420B1262DB2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9" creationId="{BD7D0DE1-3A4E-4C4B-BE1E-62C6626F365E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1" creationId="{5599E001-DAEC-4E1A-8A1A-B71AAE943595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2" creationId="{07727302-4194-413C-B8A2-E4A432195FCC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7" creationId="{2342F1DE-4429-46CD-B279-E1AA88F61C88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0" creationId="{1D575FBC-F098-4131-9C62-0076DE4AA3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2" creationId="{BD741555-F6EA-47D0-8063-28209EB5BA27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5" creationId="{CDE459D5-2CBC-4990-A024-387FAB6A8FFF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7" creationId="{7AE857DA-C281-49D3-82C1-CC47CC0489A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9" creationId="{593DE479-8DC8-4BF8-8321-5348BAF51792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11" creationId="{186BD0E7-656A-4DEF-A711-54A705B0A5D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0" creationId="{888BCEF0-4046-409A-80AB-83669E8B35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2" creationId="{F209B37E-1A34-422F-B1B9-E79D0D35401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4" creationId="{84A922FC-E12A-4B49-B202-01CA5AE237EB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6" creationId="{8D627914-718F-49DD-9BCB-454ACC630BAD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8" creationId="{64077177-939E-4522-BEFA-843329B3609A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40" creationId="{0022EEFC-F143-41B8-B3C8-9DB6219B9111}"/>
          </ac:spMkLst>
        </pc:sp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2" creationId="{D0E6C982-46ED-4128-9703-49EFE672C03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3" creationId="{ECDB1544-A316-4549-9FD3-6EAF3FA51B4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8" creationId="{6B2D90BB-93B0-46CA-8CCD-10145BB25CE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1" creationId="{232E1C61-D21A-47B2-8EA3-FC5B65EE8903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3" creationId="{B22FA724-16EB-48D1-B043-9E814894804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6" creationId="{6C9C87EA-4487-46C7-B811-7498DCC04B1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8" creationId="{36C9B74B-9EA5-4178-A6A8-EDDFF803A30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12" creationId="{B492AB9F-7732-48C3-943E-D16E1D32F93E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1" creationId="{7EE1D2C0-E273-4486-8672-DAD7A4772DB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3" creationId="{8924C558-B3F0-4E7F-867E-1C32C1B3096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5" creationId="{AEFC1399-EDAD-485E-B4AB-324ECD93E78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7" creationId="{7B84A460-3435-4A4F-9ACE-BA30AC0B2E2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9" creationId="{5A69E64E-01EC-4752-8F4D-9C296A1A4BD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41" creationId="{B0FDF004-F10C-4759-8F2F-5C7018161DDD}"/>
          </ac:cxnSpMkLst>
        </pc:cxnChg>
      </pc:sldChg>
      <pc:sldChg chg="new del">
        <pc:chgData name="Cristian Chilipirea" userId="34ab170da5908fc4" providerId="LiveId" clId="{0F39BEFB-5B02-44DE-924E-C91EBE54DCB3}" dt="2021-03-03T23:01:20.590" v="3798" actId="2696"/>
        <pc:sldMkLst>
          <pc:docMk/>
          <pc:sldMk cId="400863983" sldId="714"/>
        </pc:sldMkLst>
      </pc:sldChg>
      <pc:sldChg chg="addSp modSp add mod">
        <pc:chgData name="Cristian Chilipirea" userId="34ab170da5908fc4" providerId="LiveId" clId="{0F39BEFB-5B02-44DE-924E-C91EBE54DCB3}" dt="2021-03-03T22:59:56.133" v="3791" actId="20577"/>
        <pc:sldMkLst>
          <pc:docMk/>
          <pc:sldMk cId="1548314742" sldId="715"/>
        </pc:sldMkLst>
        <pc:spChg chg="add mod">
          <ac:chgData name="Cristian Chilipirea" userId="34ab170da5908fc4" providerId="LiveId" clId="{0F39BEFB-5B02-44DE-924E-C91EBE54DCB3}" dt="2021-03-03T22:59:56.133" v="3791" actId="20577"/>
          <ac:spMkLst>
            <pc:docMk/>
            <pc:sldMk cId="1548314742" sldId="715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6" creationId="{EA83783A-4BBA-490C-8785-C772DF9B562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1" creationId="{A025DC73-DCF7-47DC-B14A-9661BFABFC2C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5" creationId="{9E04BFDA-A03D-49EB-BF45-D275C3556A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6" creationId="{88062CEB-5B3E-4639-A09E-BB1B04CBC0AD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7" creationId="{24740DDF-5791-4710-B0C8-D64F2435B074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8" creationId="{DBDA1F47-8B60-44A7-B40A-F420B1262DB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9" creationId="{BD7D0DE1-3A4E-4C4B-BE1E-62C6626F365E}"/>
          </ac:spMkLst>
        </pc:sp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2" creationId="{D0E6C982-46ED-4128-9703-49EFE672C03B}"/>
          </ac:cxnSpMkLst>
        </pc:cxnChg>
      </pc:sldChg>
      <pc:sldChg chg="addSp delSp modSp add mod">
        <pc:chgData name="Cristian Chilipirea" userId="34ab170da5908fc4" providerId="LiveId" clId="{0F39BEFB-5B02-44DE-924E-C91EBE54DCB3}" dt="2021-03-03T23:01:39.730" v="3833" actId="1076"/>
        <pc:sldMkLst>
          <pc:docMk/>
          <pc:sldMk cId="17611562" sldId="716"/>
        </pc:sldMkLst>
        <pc:spChg chg="mod">
          <ac:chgData name="Cristian Chilipirea" userId="34ab170da5908fc4" providerId="LiveId" clId="{0F39BEFB-5B02-44DE-924E-C91EBE54DCB3}" dt="2021-03-03T22:58:37.355" v="3771" actId="20577"/>
          <ac:spMkLst>
            <pc:docMk/>
            <pc:sldMk cId="17611562" sldId="716"/>
            <ac:spMk id="4" creationId="{7FFA6AC2-F018-4F22-AFDC-4D566D05C0E9}"/>
          </ac:spMkLst>
        </pc:spChg>
        <pc:spChg chg="add del mod">
          <ac:chgData name="Cristian Chilipirea" userId="34ab170da5908fc4" providerId="LiveId" clId="{0F39BEFB-5B02-44DE-924E-C91EBE54DCB3}" dt="2021-03-03T23:00:53.140" v="3793" actId="478"/>
          <ac:spMkLst>
            <pc:docMk/>
            <pc:sldMk cId="17611562" sldId="716"/>
            <ac:spMk id="7" creationId="{DFD9CD4E-BCE4-444A-AD7A-FA35AE33440B}"/>
          </ac:spMkLst>
        </pc:spChg>
        <pc:spChg chg="add mod">
          <ac:chgData name="Cristian Chilipirea" userId="34ab170da5908fc4" providerId="LiveId" clId="{0F39BEFB-5B02-44DE-924E-C91EBE54DCB3}" dt="2021-03-03T23:01:39.730" v="3833" actId="1076"/>
          <ac:spMkLst>
            <pc:docMk/>
            <pc:sldMk cId="17611562" sldId="716"/>
            <ac:spMk id="11" creationId="{4DA967F4-0887-45E2-A5ED-0DF22C308814}"/>
          </ac:spMkLst>
        </pc:spChg>
      </pc:sldChg>
      <pc:sldChg chg="add">
        <pc:chgData name="Cristian Chilipirea" userId="34ab170da5908fc4" providerId="LiveId" clId="{0F39BEFB-5B02-44DE-924E-C91EBE54DCB3}" dt="2021-03-03T22:59:27.661" v="3781" actId="2890"/>
        <pc:sldMkLst>
          <pc:docMk/>
          <pc:sldMk cId="1265911002" sldId="717"/>
        </pc:sldMkLst>
      </pc:sldChg>
      <pc:sldChg chg="add">
        <pc:chgData name="Cristian Chilipirea" userId="34ab170da5908fc4" providerId="LiveId" clId="{0F39BEFB-5B02-44DE-924E-C91EBE54DCB3}" dt="2021-03-03T22:59:40.413" v="3783" actId="2890"/>
        <pc:sldMkLst>
          <pc:docMk/>
          <pc:sldMk cId="3826152594" sldId="718"/>
        </pc:sldMkLst>
      </pc:sldChg>
      <pc:sldChg chg="add">
        <pc:chgData name="Cristian Chilipirea" userId="34ab170da5908fc4" providerId="LiveId" clId="{0F39BEFB-5B02-44DE-924E-C91EBE54DCB3}" dt="2021-03-03T22:59:50.616" v="3785" actId="2890"/>
        <pc:sldMkLst>
          <pc:docMk/>
          <pc:sldMk cId="783024352" sldId="719"/>
        </pc:sldMkLst>
      </pc:sldChg>
      <pc:sldChg chg="modSp add mod">
        <pc:chgData name="Cristian Chilipirea" userId="34ab170da5908fc4" providerId="LiveId" clId="{0F39BEFB-5B02-44DE-924E-C91EBE54DCB3}" dt="2021-03-03T23:01:12.638" v="3797" actId="14100"/>
        <pc:sldMkLst>
          <pc:docMk/>
          <pc:sldMk cId="4155747342" sldId="720"/>
        </pc:sldMkLst>
        <pc:spChg chg="mod">
          <ac:chgData name="Cristian Chilipirea" userId="34ab170da5908fc4" providerId="LiveId" clId="{0F39BEFB-5B02-44DE-924E-C91EBE54DCB3}" dt="2021-03-03T23:01:03.093" v="3795" actId="6549"/>
          <ac:spMkLst>
            <pc:docMk/>
            <pc:sldMk cId="4155747342" sldId="720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3:01:12.638" v="3797" actId="14100"/>
          <ac:spMkLst>
            <pc:docMk/>
            <pc:sldMk cId="4155747342" sldId="720"/>
            <ac:spMk id="7" creationId="{DFD9CD4E-BCE4-444A-AD7A-FA35AE33440B}"/>
          </ac:spMkLst>
        </pc:spChg>
      </pc:sldChg>
      <pc:sldChg chg="addSp delSp modSp new mod">
        <pc:chgData name="Cristian Chilipirea" userId="34ab170da5908fc4" providerId="LiveId" clId="{0F39BEFB-5B02-44DE-924E-C91EBE54DCB3}" dt="2021-03-03T23:04:12.932" v="3885" actId="14734"/>
        <pc:sldMkLst>
          <pc:docMk/>
          <pc:sldMk cId="2842942952" sldId="721"/>
        </pc:sldMkLst>
        <pc:spChg chg="mod">
          <ac:chgData name="Cristian Chilipirea" userId="34ab170da5908fc4" providerId="LiveId" clId="{0F39BEFB-5B02-44DE-924E-C91EBE54DCB3}" dt="2021-03-03T23:03:44.880" v="3870" actId="20577"/>
          <ac:spMkLst>
            <pc:docMk/>
            <pc:sldMk cId="2842942952" sldId="721"/>
            <ac:spMk id="3" creationId="{32B15E0F-CC06-4AC2-907E-08B55258526B}"/>
          </ac:spMkLst>
        </pc:spChg>
        <pc:spChg chg="del">
          <ac:chgData name="Cristian Chilipirea" userId="34ab170da5908fc4" providerId="LiveId" clId="{0F39BEFB-5B02-44DE-924E-C91EBE54DCB3}" dt="2021-03-03T23:03:05.968" v="3835" actId="478"/>
          <ac:spMkLst>
            <pc:docMk/>
            <pc:sldMk cId="2842942952" sldId="721"/>
            <ac:spMk id="4" creationId="{F2DA0DF6-D878-46E3-A4AC-720DC57375CE}"/>
          </ac:spMkLst>
        </pc:spChg>
        <pc:graphicFrameChg chg="add mod modGraphic">
          <ac:chgData name="Cristian Chilipirea" userId="34ab170da5908fc4" providerId="LiveId" clId="{0F39BEFB-5B02-44DE-924E-C91EBE54DCB3}" dt="2021-03-03T23:04:12.932" v="3885" actId="14734"/>
          <ac:graphicFrameMkLst>
            <pc:docMk/>
            <pc:sldMk cId="2842942952" sldId="721"/>
            <ac:graphicFrameMk id="5" creationId="{C11B2D89-8BEE-4AB9-BA21-4AD4DA59B85B}"/>
          </ac:graphicFrameMkLst>
        </pc:graphicFrameChg>
      </pc:sldChg>
      <pc:sldChg chg="new">
        <pc:chgData name="Cristian Chilipirea" userId="34ab170da5908fc4" providerId="LiveId" clId="{0F39BEFB-5B02-44DE-924E-C91EBE54DCB3}" dt="2021-03-03T23:57:01.465" v="3900" actId="680"/>
        <pc:sldMkLst>
          <pc:docMk/>
          <pc:sldMk cId="3537929409" sldId="722"/>
        </pc:sldMkLst>
      </pc:sldChg>
    </pc:docChg>
  </pc:docChgLst>
  <pc:docChgLst>
    <pc:chgData name="Cristian Chilipirea" userId="34ab170da5908fc4" providerId="LiveId" clId="{C37DED80-1630-4B17-82C0-5BA509016EED}"/>
    <pc:docChg chg="undo custSel addSld delSld modSld sldOrd modMainMaster">
      <pc:chgData name="Cristian Chilipirea" userId="34ab170da5908fc4" providerId="LiveId" clId="{C37DED80-1630-4B17-82C0-5BA509016EED}" dt="2021-03-30T23:05:13.594" v="1350" actId="14100"/>
      <pc:docMkLst>
        <pc:docMk/>
      </pc:docMkLst>
      <pc:sldChg chg="modSp mod chgLayout">
        <pc:chgData name="Cristian Chilipirea" userId="34ab170da5908fc4" providerId="LiveId" clId="{C37DED80-1630-4B17-82C0-5BA509016EED}" dt="2021-03-30T21:58:22.088" v="139" actId="207"/>
        <pc:sldMkLst>
          <pc:docMk/>
          <pc:sldMk cId="736295071" sldId="256"/>
        </pc:sldMkLst>
        <pc:spChg chg="mod ord">
          <ac:chgData name="Cristian Chilipirea" userId="34ab170da5908fc4" providerId="LiveId" clId="{C37DED80-1630-4B17-82C0-5BA509016EED}" dt="2021-03-30T21:47:16.794" v="68" actId="1076"/>
          <ac:spMkLst>
            <pc:docMk/>
            <pc:sldMk cId="736295071" sldId="256"/>
            <ac:spMk id="2" creationId="{634735D9-A889-4FA8-A44B-37C1CAEF2774}"/>
          </ac:spMkLst>
        </pc:spChg>
        <pc:spChg chg="mod ord">
          <ac:chgData name="Cristian Chilipirea" userId="34ab170da5908fc4" providerId="LiveId" clId="{C37DED80-1630-4B17-82C0-5BA509016EED}" dt="2021-03-30T21:58:22.088" v="139" actId="207"/>
          <ac:spMkLst>
            <pc:docMk/>
            <pc:sldMk cId="736295071" sldId="256"/>
            <ac:spMk id="3" creationId="{8E9020FF-2466-4947-8EC7-370823BEC02B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79750555" sldId="53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10010643" sldId="53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735018823" sldId="53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166365223" sldId="53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56870437" sldId="53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623132290" sldId="53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914919820" sldId="53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95836468" sldId="54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50466692" sldId="54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57289328" sldId="54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63223704" sldId="54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11254449" sldId="54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96343554" sldId="54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554529949" sldId="54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08243299" sldId="54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89967155" sldId="54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943576871" sldId="55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50347333" sldId="55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87430075" sldId="55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46608244" sldId="55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10696708" sldId="55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97542358" sldId="55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27558093" sldId="55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45124036" sldId="55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69390014" sldId="55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40409155" sldId="56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1003779" sldId="56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699872682" sldId="56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308862843" sldId="56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972570163" sldId="56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4335986" sldId="56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038516819" sldId="566"/>
        </pc:sldMkLst>
      </pc:sldChg>
      <pc:sldChg chg="addSp modSp del mod chgLayout">
        <pc:chgData name="Cristian Chilipirea" userId="34ab170da5908fc4" providerId="LiveId" clId="{C37DED80-1630-4B17-82C0-5BA509016EED}" dt="2021-03-30T21:45:48.951" v="53" actId="47"/>
        <pc:sldMkLst>
          <pc:docMk/>
          <pc:sldMk cId="697313882" sldId="567"/>
        </pc:sldMkLst>
        <pc:spChg chg="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2" creationId="{810015D7-6003-4BFA-B610-DD68734806CE}"/>
          </ac:spMkLst>
        </pc:spChg>
        <pc:spChg chg="add 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3" creationId="{5FE4E8A4-5706-4900-9E1F-4D6CF8AF1B0E}"/>
          </ac:spMkLst>
        </pc:spChg>
        <pc:spChg chg="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6" creationId="{54035D15-93D0-4051-8589-8E2339553774}"/>
          </ac:spMkLst>
        </pc:spChg>
      </pc:sldChg>
      <pc:sldChg chg="new del ord">
        <pc:chgData name="Cristian Chilipirea" userId="34ab170da5908fc4" providerId="LiveId" clId="{C37DED80-1630-4B17-82C0-5BA509016EED}" dt="2021-03-30T21:45:49.422" v="54" actId="47"/>
        <pc:sldMkLst>
          <pc:docMk/>
          <pc:sldMk cId="1914069363" sldId="56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91211656" sldId="56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3445268" sldId="569"/>
        </pc:sldMkLst>
      </pc:sldChg>
      <pc:sldChg chg="new del">
        <pc:chgData name="Cristian Chilipirea" userId="34ab170da5908fc4" providerId="LiveId" clId="{C37DED80-1630-4B17-82C0-5BA509016EED}" dt="2021-03-30T21:42:44.298" v="30" actId="47"/>
        <pc:sldMkLst>
          <pc:docMk/>
          <pc:sldMk cId="533329366" sldId="569"/>
        </pc:sldMkLst>
      </pc:sldChg>
      <pc:sldChg chg="new del">
        <pc:chgData name="Cristian Chilipirea" userId="34ab170da5908fc4" providerId="LiveId" clId="{C37DED80-1630-4B17-82C0-5BA509016EED}" dt="2021-03-30T21:42:55.151" v="33" actId="47"/>
        <pc:sldMkLst>
          <pc:docMk/>
          <pc:sldMk cId="1201056562" sldId="569"/>
        </pc:sldMkLst>
      </pc:sldChg>
      <pc:sldChg chg="new del">
        <pc:chgData name="Cristian Chilipirea" userId="34ab170da5908fc4" providerId="LiveId" clId="{C37DED80-1630-4B17-82C0-5BA509016EED}" dt="2021-03-30T21:45:49.886" v="55" actId="47"/>
        <pc:sldMkLst>
          <pc:docMk/>
          <pc:sldMk cId="3548109103" sldId="569"/>
        </pc:sldMkLst>
      </pc:sldChg>
      <pc:sldChg chg="modSp new del mod">
        <pc:chgData name="Cristian Chilipirea" userId="34ab170da5908fc4" providerId="LiveId" clId="{C37DED80-1630-4B17-82C0-5BA509016EED}" dt="2021-03-30T21:45:50.394" v="56" actId="47"/>
        <pc:sldMkLst>
          <pc:docMk/>
          <pc:sldMk cId="1944171824" sldId="570"/>
        </pc:sldMkLst>
        <pc:spChg chg="mod">
          <ac:chgData name="Cristian Chilipirea" userId="34ab170da5908fc4" providerId="LiveId" clId="{C37DED80-1630-4B17-82C0-5BA509016EED}" dt="2021-03-30T21:43:41.214" v="50" actId="20577"/>
          <ac:spMkLst>
            <pc:docMk/>
            <pc:sldMk cId="1944171824" sldId="570"/>
            <ac:spMk id="3" creationId="{F1612B2D-AD48-42C4-9254-DDEE98CDFB67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940116152" sldId="57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6639129" sldId="571"/>
        </pc:sldMkLst>
      </pc:sldChg>
      <pc:sldChg chg="new">
        <pc:chgData name="Cristian Chilipirea" userId="34ab170da5908fc4" providerId="LiveId" clId="{C37DED80-1630-4B17-82C0-5BA509016EED}" dt="2021-03-30T21:45:40.228" v="52" actId="680"/>
        <pc:sldMkLst>
          <pc:docMk/>
          <pc:sldMk cId="3048835138" sldId="571"/>
        </pc:sldMkLst>
      </pc:sldChg>
      <pc:sldChg chg="addSp delSp modSp new mod">
        <pc:chgData name="Cristian Chilipirea" userId="34ab170da5908fc4" providerId="LiveId" clId="{C37DED80-1630-4B17-82C0-5BA509016EED}" dt="2021-03-30T22:03:26.377" v="186" actId="1076"/>
        <pc:sldMkLst>
          <pc:docMk/>
          <pc:sldMk cId="916678409" sldId="572"/>
        </pc:sldMkLst>
        <pc:spChg chg="mod">
          <ac:chgData name="Cristian Chilipirea" userId="34ab170da5908fc4" providerId="LiveId" clId="{C37DED80-1630-4B17-82C0-5BA509016EED}" dt="2021-03-30T22:00:57.882" v="155" actId="207"/>
          <ac:spMkLst>
            <pc:docMk/>
            <pc:sldMk cId="916678409" sldId="572"/>
            <ac:spMk id="3" creationId="{C48BD20F-B066-41EA-8F56-5C88C2F4C2CB}"/>
          </ac:spMkLst>
        </pc:spChg>
        <pc:spChg chg="add del mod">
          <ac:chgData name="Cristian Chilipirea" userId="34ab170da5908fc4" providerId="LiveId" clId="{C37DED80-1630-4B17-82C0-5BA509016EED}" dt="2021-03-30T22:02:48.578" v="175" actId="478"/>
          <ac:spMkLst>
            <pc:docMk/>
            <pc:sldMk cId="916678409" sldId="572"/>
            <ac:spMk id="4" creationId="{E770C2C6-55C5-4C7B-AC54-F437FA05EC60}"/>
          </ac:spMkLst>
        </pc:spChg>
        <pc:spChg chg="add mod">
          <ac:chgData name="Cristian Chilipirea" userId="34ab170da5908fc4" providerId="LiveId" clId="{C37DED80-1630-4B17-82C0-5BA509016EED}" dt="2021-03-30T22:01:21.582" v="174" actId="1076"/>
          <ac:spMkLst>
            <pc:docMk/>
            <pc:sldMk cId="916678409" sldId="572"/>
            <ac:spMk id="11" creationId="{123CB2D4-6CF4-42FC-9119-513AB611701D}"/>
          </ac:spMkLst>
        </pc:spChg>
        <pc:spChg chg="add del mod">
          <ac:chgData name="Cristian Chilipirea" userId="34ab170da5908fc4" providerId="LiveId" clId="{C37DED80-1630-4B17-82C0-5BA509016EED}" dt="2021-03-30T22:03:01.827" v="177" actId="478"/>
          <ac:spMkLst>
            <pc:docMk/>
            <pc:sldMk cId="916678409" sldId="572"/>
            <ac:spMk id="13" creationId="{F2B5659D-BA4B-4602-98FA-909F4E995E1A}"/>
          </ac:spMkLst>
        </pc:spChg>
        <pc:picChg chg="add del mod">
          <ac:chgData name="Cristian Chilipirea" userId="34ab170da5908fc4" providerId="LiveId" clId="{C37DED80-1630-4B17-82C0-5BA509016EED}" dt="2021-03-30T21:51:48.839" v="97"/>
          <ac:picMkLst>
            <pc:docMk/>
            <pc:sldMk cId="916678409" sldId="572"/>
            <ac:picMk id="6" creationId="{331A93FB-5890-44F3-8E88-70D286592D78}"/>
          </ac:picMkLst>
        </pc:picChg>
        <pc:picChg chg="add del mod">
          <ac:chgData name="Cristian Chilipirea" userId="34ab170da5908fc4" providerId="LiveId" clId="{C37DED80-1630-4B17-82C0-5BA509016EED}" dt="2021-03-30T21:51:51.137" v="99"/>
          <ac:picMkLst>
            <pc:docMk/>
            <pc:sldMk cId="916678409" sldId="572"/>
            <ac:picMk id="8" creationId="{81F91055-BF5F-4EFA-8F98-4884020747F5}"/>
          </ac:picMkLst>
        </pc:picChg>
        <pc:picChg chg="add mod">
          <ac:chgData name="Cristian Chilipirea" userId="34ab170da5908fc4" providerId="LiveId" clId="{C37DED80-1630-4B17-82C0-5BA509016EED}" dt="2021-03-30T21:52:07.022" v="106" actId="1076"/>
          <ac:picMkLst>
            <pc:docMk/>
            <pc:sldMk cId="916678409" sldId="572"/>
            <ac:picMk id="10" creationId="{56D4E021-DD48-43DD-9230-2130E9815941}"/>
          </ac:picMkLst>
        </pc:picChg>
        <pc:picChg chg="add mod ord">
          <ac:chgData name="Cristian Chilipirea" userId="34ab170da5908fc4" providerId="LiveId" clId="{C37DED80-1630-4B17-82C0-5BA509016EED}" dt="2021-03-30T22:03:26.377" v="186" actId="1076"/>
          <ac:picMkLst>
            <pc:docMk/>
            <pc:sldMk cId="916678409" sldId="572"/>
            <ac:picMk id="15" creationId="{AE6C94D2-07A9-4A48-8BCB-A8F929145232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49573075" sldId="572"/>
        </pc:sldMkLst>
      </pc:sldChg>
      <pc:sldChg chg="new del">
        <pc:chgData name="Cristian Chilipirea" userId="34ab170da5908fc4" providerId="LiveId" clId="{C37DED80-1630-4B17-82C0-5BA509016EED}" dt="2021-03-30T21:46:40.295" v="59" actId="47"/>
        <pc:sldMkLst>
          <pc:docMk/>
          <pc:sldMk cId="4180587977" sldId="57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214710388" sldId="573"/>
        </pc:sldMkLst>
      </pc:sldChg>
      <pc:sldChg chg="addSp delSp modSp new mod">
        <pc:chgData name="Cristian Chilipirea" userId="34ab170da5908fc4" providerId="LiveId" clId="{C37DED80-1630-4B17-82C0-5BA509016EED}" dt="2021-03-30T22:14:00.740" v="381" actId="1076"/>
        <pc:sldMkLst>
          <pc:docMk/>
          <pc:sldMk cId="1324537194" sldId="573"/>
        </pc:sldMkLst>
        <pc:spChg chg="mod">
          <ac:chgData name="Cristian Chilipirea" userId="34ab170da5908fc4" providerId="LiveId" clId="{C37DED80-1630-4B17-82C0-5BA509016EED}" dt="2021-03-30T22:03:42.672" v="209" actId="20577"/>
          <ac:spMkLst>
            <pc:docMk/>
            <pc:sldMk cId="1324537194" sldId="573"/>
            <ac:spMk id="3" creationId="{9216455B-F333-4423-AE71-C99C361E510E}"/>
          </ac:spMkLst>
        </pc:spChg>
        <pc:spChg chg="del">
          <ac:chgData name="Cristian Chilipirea" userId="34ab170da5908fc4" providerId="LiveId" clId="{C37DED80-1630-4B17-82C0-5BA509016EED}" dt="2021-03-30T22:08:14.782" v="315"/>
          <ac:spMkLst>
            <pc:docMk/>
            <pc:sldMk cId="1324537194" sldId="573"/>
            <ac:spMk id="4" creationId="{26B2CF23-8FA0-468B-AE4D-6ADF20CE55A8}"/>
          </ac:spMkLst>
        </pc:spChg>
        <pc:spChg chg="add mod">
          <ac:chgData name="Cristian Chilipirea" userId="34ab170da5908fc4" providerId="LiveId" clId="{C37DED80-1630-4B17-82C0-5BA509016EED}" dt="2021-03-30T22:01:11.477" v="171" actId="20577"/>
          <ac:spMkLst>
            <pc:docMk/>
            <pc:sldMk cId="1324537194" sldId="573"/>
            <ac:spMk id="5" creationId="{16F2A0D1-831C-4A06-AC7A-3F668DF4D4A6}"/>
          </ac:spMkLst>
        </pc:spChg>
        <pc:spChg chg="add mod">
          <ac:chgData name="Cristian Chilipirea" userId="34ab170da5908fc4" providerId="LiveId" clId="{C37DED80-1630-4B17-82C0-5BA509016EED}" dt="2021-03-30T22:11:10.184" v="367" actId="1076"/>
          <ac:spMkLst>
            <pc:docMk/>
            <pc:sldMk cId="1324537194" sldId="573"/>
            <ac:spMk id="16" creationId="{044AF805-8D1E-4E68-9B50-957B4E3F80E6}"/>
          </ac:spMkLst>
        </pc:spChg>
        <pc:spChg chg="add mod">
          <ac:chgData name="Cristian Chilipirea" userId="34ab170da5908fc4" providerId="LiveId" clId="{C37DED80-1630-4B17-82C0-5BA509016EED}" dt="2021-03-30T22:11:10.184" v="367" actId="1076"/>
          <ac:spMkLst>
            <pc:docMk/>
            <pc:sldMk cId="1324537194" sldId="573"/>
            <ac:spMk id="17" creationId="{33B97492-2F4E-421F-99BD-6ED9A5B5FF6C}"/>
          </ac:spMkLst>
        </pc:spChg>
        <pc:picChg chg="add mod">
          <ac:chgData name="Cristian Chilipirea" userId="34ab170da5908fc4" providerId="LiveId" clId="{C37DED80-1630-4B17-82C0-5BA509016EED}" dt="2021-03-30T22:13:02.685" v="375" actId="1076"/>
          <ac:picMkLst>
            <pc:docMk/>
            <pc:sldMk cId="1324537194" sldId="573"/>
            <ac:picMk id="7" creationId="{B2072F24-C53E-4406-9475-1243D4D1CF46}"/>
          </ac:picMkLst>
        </pc:picChg>
        <pc:picChg chg="add mod">
          <ac:chgData name="Cristian Chilipirea" userId="34ab170da5908fc4" providerId="LiveId" clId="{C37DED80-1630-4B17-82C0-5BA509016EED}" dt="2021-03-30T22:09:45.675" v="327" actId="1076"/>
          <ac:picMkLst>
            <pc:docMk/>
            <pc:sldMk cId="1324537194" sldId="573"/>
            <ac:picMk id="9" creationId="{89A5CE89-FD15-4F75-9631-16DB4E81A998}"/>
          </ac:picMkLst>
        </pc:picChg>
        <pc:picChg chg="add mod">
          <ac:chgData name="Cristian Chilipirea" userId="34ab170da5908fc4" providerId="LiveId" clId="{C37DED80-1630-4B17-82C0-5BA509016EED}" dt="2021-03-30T22:13:04.258" v="376" actId="1076"/>
          <ac:picMkLst>
            <pc:docMk/>
            <pc:sldMk cId="1324537194" sldId="573"/>
            <ac:picMk id="19" creationId="{E59C3165-4CAF-4C00-95CE-6B585F95F12E}"/>
          </ac:picMkLst>
        </pc:picChg>
        <pc:picChg chg="add mod">
          <ac:chgData name="Cristian Chilipirea" userId="34ab170da5908fc4" providerId="LiveId" clId="{C37DED80-1630-4B17-82C0-5BA509016EED}" dt="2021-03-30T22:14:00.740" v="381" actId="1076"/>
          <ac:picMkLst>
            <pc:docMk/>
            <pc:sldMk cId="1324537194" sldId="573"/>
            <ac:picMk id="21" creationId="{3D84FC66-5704-4EB8-BBE9-E4F12D85F631}"/>
          </ac:picMkLst>
        </pc:picChg>
        <pc:cxnChg chg="add mod">
          <ac:chgData name="Cristian Chilipirea" userId="34ab170da5908fc4" providerId="LiveId" clId="{C37DED80-1630-4B17-82C0-5BA509016EED}" dt="2021-03-30T22:10:36.393" v="340" actId="692"/>
          <ac:cxnSpMkLst>
            <pc:docMk/>
            <pc:sldMk cId="1324537194" sldId="573"/>
            <ac:cxnSpMk id="11" creationId="{C5506DBF-8D88-40F6-AF27-AFCBFB50C46B}"/>
          </ac:cxnSpMkLst>
        </pc:cxnChg>
        <pc:cxnChg chg="add mod">
          <ac:chgData name="Cristian Chilipirea" userId="34ab170da5908fc4" providerId="LiveId" clId="{C37DED80-1630-4B17-82C0-5BA509016EED}" dt="2021-03-30T22:10:32.728" v="339" actId="692"/>
          <ac:cxnSpMkLst>
            <pc:docMk/>
            <pc:sldMk cId="1324537194" sldId="573"/>
            <ac:cxnSpMk id="13" creationId="{CA915ADB-68B6-4E2E-A9FD-37B860C57DD9}"/>
          </ac:cxnSpMkLst>
        </pc:cxnChg>
      </pc:sldChg>
      <pc:sldChg chg="new del">
        <pc:chgData name="Cristian Chilipirea" userId="34ab170da5908fc4" providerId="LiveId" clId="{C37DED80-1630-4B17-82C0-5BA509016EED}" dt="2021-03-30T22:00:44.623" v="150" actId="47"/>
        <pc:sldMkLst>
          <pc:docMk/>
          <pc:sldMk cId="1379132191" sldId="57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8260150" sldId="574"/>
        </pc:sldMkLst>
      </pc:sldChg>
      <pc:sldChg chg="addSp delSp modSp new mod">
        <pc:chgData name="Cristian Chilipirea" userId="34ab170da5908fc4" providerId="LiveId" clId="{C37DED80-1630-4B17-82C0-5BA509016EED}" dt="2021-03-30T22:20:21.234" v="525" actId="1076"/>
        <pc:sldMkLst>
          <pc:docMk/>
          <pc:sldMk cId="892970613" sldId="574"/>
        </pc:sldMkLst>
        <pc:spChg chg="mod">
          <ac:chgData name="Cristian Chilipirea" userId="34ab170da5908fc4" providerId="LiveId" clId="{C37DED80-1630-4B17-82C0-5BA509016EED}" dt="2021-03-30T22:03:53.159" v="228" actId="20577"/>
          <ac:spMkLst>
            <pc:docMk/>
            <pc:sldMk cId="892970613" sldId="574"/>
            <ac:spMk id="3" creationId="{96F21F47-53A4-499B-A4D7-46878EAEEF35}"/>
          </ac:spMkLst>
        </pc:spChg>
        <pc:spChg chg="add del mod">
          <ac:chgData name="Cristian Chilipirea" userId="34ab170da5908fc4" providerId="LiveId" clId="{C37DED80-1630-4B17-82C0-5BA509016EED}" dt="2021-03-30T22:18:14.207" v="430" actId="26606"/>
          <ac:spMkLst>
            <pc:docMk/>
            <pc:sldMk cId="892970613" sldId="574"/>
            <ac:spMk id="4" creationId="{BEAA79D2-664E-4025-B764-4383EB24113F}"/>
          </ac:spMkLst>
        </pc:spChg>
        <pc:spChg chg="add mod">
          <ac:chgData name="Cristian Chilipirea" userId="34ab170da5908fc4" providerId="LiveId" clId="{C37DED80-1630-4B17-82C0-5BA509016EED}" dt="2021-03-30T22:19:29.478" v="463" actId="1076"/>
          <ac:spMkLst>
            <pc:docMk/>
            <pc:sldMk cId="892970613" sldId="574"/>
            <ac:spMk id="9" creationId="{027C72AB-09AE-4856-A3F3-E6EF4FDDED5B}"/>
          </ac:spMkLst>
        </pc:spChg>
        <pc:spChg chg="add mod">
          <ac:chgData name="Cristian Chilipirea" userId="34ab170da5908fc4" providerId="LiveId" clId="{C37DED80-1630-4B17-82C0-5BA509016EED}" dt="2021-03-30T22:18:52.496" v="443" actId="1076"/>
          <ac:spMkLst>
            <pc:docMk/>
            <pc:sldMk cId="892970613" sldId="574"/>
            <ac:spMk id="10" creationId="{8ADE7A07-7D53-4FA3-BA43-83D13F43EFEF}"/>
          </ac:spMkLst>
        </pc:spChg>
        <pc:spChg chg="add mod">
          <ac:chgData name="Cristian Chilipirea" userId="34ab170da5908fc4" providerId="LiveId" clId="{C37DED80-1630-4B17-82C0-5BA509016EED}" dt="2021-03-30T22:20:21.234" v="525" actId="1076"/>
          <ac:spMkLst>
            <pc:docMk/>
            <pc:sldMk cId="892970613" sldId="574"/>
            <ac:spMk id="13" creationId="{190A8FF3-7301-46FD-AA6A-BC9AC362A8BB}"/>
          </ac:spMkLst>
        </pc:spChg>
        <pc:graphicFrameChg chg="add del">
          <ac:chgData name="Cristian Chilipirea" userId="34ab170da5908fc4" providerId="LiveId" clId="{C37DED80-1630-4B17-82C0-5BA509016EED}" dt="2021-03-30T22:18:14.207" v="430" actId="26606"/>
          <ac:graphicFrameMkLst>
            <pc:docMk/>
            <pc:sldMk cId="892970613" sldId="574"/>
            <ac:graphicFrameMk id="12" creationId="{B42338B9-5888-4C60-B202-111EDB05772B}"/>
          </ac:graphicFrameMkLst>
        </pc:graphicFrameChg>
        <pc:picChg chg="add mod">
          <ac:chgData name="Cristian Chilipirea" userId="34ab170da5908fc4" providerId="LiveId" clId="{C37DED80-1630-4B17-82C0-5BA509016EED}" dt="2021-03-30T22:18:46.087" v="442" actId="1076"/>
          <ac:picMkLst>
            <pc:docMk/>
            <pc:sldMk cId="892970613" sldId="574"/>
            <ac:picMk id="5" creationId="{88CBD2C6-0BA8-4832-9433-1EE7F8037C10}"/>
          </ac:picMkLst>
        </pc:picChg>
        <pc:picChg chg="add mod">
          <ac:chgData name="Cristian Chilipirea" userId="34ab170da5908fc4" providerId="LiveId" clId="{C37DED80-1630-4B17-82C0-5BA509016EED}" dt="2021-03-30T22:18:42.034" v="441" actId="1076"/>
          <ac:picMkLst>
            <pc:docMk/>
            <pc:sldMk cId="892970613" sldId="574"/>
            <ac:picMk id="6" creationId="{9CD52F1A-8B63-40B5-B204-D7EF41A2DCA3}"/>
          </ac:picMkLst>
        </pc:picChg>
        <pc:cxnChg chg="add mod">
          <ac:chgData name="Cristian Chilipirea" userId="34ab170da5908fc4" providerId="LiveId" clId="{C37DED80-1630-4B17-82C0-5BA509016EED}" dt="2021-03-30T22:18:52.496" v="443" actId="1076"/>
          <ac:cxnSpMkLst>
            <pc:docMk/>
            <pc:sldMk cId="892970613" sldId="574"/>
            <ac:cxnSpMk id="7" creationId="{9A7AFFCA-B0CA-479B-A653-7AACE2104507}"/>
          </ac:cxnSpMkLst>
        </pc:cxnChg>
        <pc:cxnChg chg="add mod">
          <ac:chgData name="Cristian Chilipirea" userId="34ab170da5908fc4" providerId="LiveId" clId="{C37DED80-1630-4B17-82C0-5BA509016EED}" dt="2021-03-30T22:18:52.496" v="443" actId="1076"/>
          <ac:cxnSpMkLst>
            <pc:docMk/>
            <pc:sldMk cId="892970613" sldId="574"/>
            <ac:cxnSpMk id="8" creationId="{909FAEAA-7D34-4EEE-8D96-A6B3644408BD}"/>
          </ac:cxnSpMkLst>
        </pc:cxnChg>
      </pc:sldChg>
      <pc:sldChg chg="modSp new del mod">
        <pc:chgData name="Cristian Chilipirea" userId="34ab170da5908fc4" providerId="LiveId" clId="{C37DED80-1630-4B17-82C0-5BA509016EED}" dt="2021-03-30T22:00:45.379" v="151" actId="47"/>
        <pc:sldMkLst>
          <pc:docMk/>
          <pc:sldMk cId="2258484417" sldId="574"/>
        </pc:sldMkLst>
        <pc:spChg chg="mod">
          <ac:chgData name="Cristian Chilipirea" userId="34ab170da5908fc4" providerId="LiveId" clId="{C37DED80-1630-4B17-82C0-5BA509016EED}" dt="2021-03-30T22:00:01.275" v="147" actId="20577"/>
          <ac:spMkLst>
            <pc:docMk/>
            <pc:sldMk cId="2258484417" sldId="574"/>
            <ac:spMk id="3" creationId="{7D674144-5F13-49C1-9FDE-1424B505338E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3021300" sldId="575"/>
        </pc:sldMkLst>
      </pc:sldChg>
      <pc:sldChg chg="addSp delSp modSp new mod">
        <pc:chgData name="Cristian Chilipirea" userId="34ab170da5908fc4" providerId="LiveId" clId="{C37DED80-1630-4B17-82C0-5BA509016EED}" dt="2021-03-30T22:25:04.096" v="669" actId="1076"/>
        <pc:sldMkLst>
          <pc:docMk/>
          <pc:sldMk cId="2087944914" sldId="575"/>
        </pc:sldMkLst>
        <pc:spChg chg="mod">
          <ac:chgData name="Cristian Chilipirea" userId="34ab170da5908fc4" providerId="LiveId" clId="{C37DED80-1630-4B17-82C0-5BA509016EED}" dt="2021-03-30T22:04:06.279" v="242" actId="20577"/>
          <ac:spMkLst>
            <pc:docMk/>
            <pc:sldMk cId="2087944914" sldId="575"/>
            <ac:spMk id="3" creationId="{F6E613B1-79DC-42C3-B67C-A468DC6A5976}"/>
          </ac:spMkLst>
        </pc:spChg>
        <pc:spChg chg="del">
          <ac:chgData name="Cristian Chilipirea" userId="34ab170da5908fc4" providerId="LiveId" clId="{C37DED80-1630-4B17-82C0-5BA509016EED}" dt="2021-03-30T22:22:54.904" v="526" actId="478"/>
          <ac:spMkLst>
            <pc:docMk/>
            <pc:sldMk cId="2087944914" sldId="575"/>
            <ac:spMk id="4" creationId="{C01F2D98-0C76-4CEB-AD18-800338A83C77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9" creationId="{794DF5F3-0DB6-4969-AEA8-EAFCBCBD1030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0" creationId="{60E6A128-A517-49D3-8F5D-44ECA320F6C0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6" creationId="{5041F170-A127-45F3-919B-1B4DA6BD56DE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7" creationId="{398B8EAC-5BD5-4C1B-A425-F53129870516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20" creationId="{5A2B4BA1-585C-4248-913D-68D5ED79B18E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21" creationId="{EFB12AC0-7C9F-45FB-98E4-2F2AFC22BA62}"/>
          </ac:spMkLst>
        </pc:spChg>
        <pc:spChg chg="add mod">
          <ac:chgData name="Cristian Chilipirea" userId="34ab170da5908fc4" providerId="LiveId" clId="{C37DED80-1630-4B17-82C0-5BA509016EED}" dt="2021-03-30T22:25:04.096" v="669" actId="1076"/>
          <ac:spMkLst>
            <pc:docMk/>
            <pc:sldMk cId="2087944914" sldId="575"/>
            <ac:spMk id="22" creationId="{748FF126-15B1-4A84-84A1-D0C7F2DF30EF}"/>
          </ac:spMkLst>
        </pc:sp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5" creationId="{B87E8A09-C832-4627-ACED-3E4CF7DEDE84}"/>
          </ac:picMkLst>
        </pc:pic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6" creationId="{1E339C62-60CE-4AA8-8C8F-761E6BED87B5}"/>
          </ac:picMkLst>
        </pc:pic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13" creationId="{A29FB286-1A38-4BBA-B3BD-66040DE41FDB}"/>
          </ac:picMkLst>
        </pc:pic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7" creationId="{DE65BF40-5ED5-4397-9590-3A27E123717F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8" creationId="{0E4942B1-C5A1-43A8-90A4-683FE88DCC02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4" creationId="{BA4E96EB-B93F-4B59-9D95-10C4F438FB0A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5" creationId="{B7DDD97E-2A46-4703-A4EE-F6EF04BD0E36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8" creationId="{10F35052-F1BF-41CC-8166-725D11AD108A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9" creationId="{6AE853CC-09F4-4AD6-B7C6-2E50B9F29D5C}"/>
          </ac:cxnSpMkLst>
        </pc:cxnChg>
      </pc:sldChg>
      <pc:sldChg chg="new del">
        <pc:chgData name="Cristian Chilipirea" userId="34ab170da5908fc4" providerId="LiveId" clId="{C37DED80-1630-4B17-82C0-5BA509016EED}" dt="2021-03-30T22:00:44.479" v="149" actId="47"/>
        <pc:sldMkLst>
          <pc:docMk/>
          <pc:sldMk cId="3867435153" sldId="57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60017698" sldId="576"/>
        </pc:sldMkLst>
      </pc:sldChg>
      <pc:sldChg chg="modSp new mod">
        <pc:chgData name="Cristian Chilipirea" userId="34ab170da5908fc4" providerId="LiveId" clId="{C37DED80-1630-4B17-82C0-5BA509016EED}" dt="2021-03-30T22:36:58.105" v="897" actId="20577"/>
        <pc:sldMkLst>
          <pc:docMk/>
          <pc:sldMk cId="2847738997" sldId="576"/>
        </pc:sldMkLst>
        <pc:spChg chg="mod">
          <ac:chgData name="Cristian Chilipirea" userId="34ab170da5908fc4" providerId="LiveId" clId="{C37DED80-1630-4B17-82C0-5BA509016EED}" dt="2021-03-30T22:04:33.195" v="268" actId="20577"/>
          <ac:spMkLst>
            <pc:docMk/>
            <pc:sldMk cId="2847738997" sldId="576"/>
            <ac:spMk id="3" creationId="{329FFA66-CE6D-4F30-B679-1E09B426C724}"/>
          </ac:spMkLst>
        </pc:spChg>
        <pc:spChg chg="mod">
          <ac:chgData name="Cristian Chilipirea" userId="34ab170da5908fc4" providerId="LiveId" clId="{C37DED80-1630-4B17-82C0-5BA509016EED}" dt="2021-03-30T22:36:58.105" v="897" actId="20577"/>
          <ac:spMkLst>
            <pc:docMk/>
            <pc:sldMk cId="2847738997" sldId="576"/>
            <ac:spMk id="4" creationId="{1E4EE7F0-1E85-4964-A1C8-E7FA1EF2D162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718825322" sldId="577"/>
        </pc:sldMkLst>
      </pc:sldChg>
      <pc:sldChg chg="addSp delSp modSp new mod">
        <pc:chgData name="Cristian Chilipirea" userId="34ab170da5908fc4" providerId="LiveId" clId="{C37DED80-1630-4B17-82C0-5BA509016EED}" dt="2021-03-30T22:31:05.665" v="885" actId="20577"/>
        <pc:sldMkLst>
          <pc:docMk/>
          <pc:sldMk cId="4236207472" sldId="577"/>
        </pc:sldMkLst>
        <pc:spChg chg="mod">
          <ac:chgData name="Cristian Chilipirea" userId="34ab170da5908fc4" providerId="LiveId" clId="{C37DED80-1630-4B17-82C0-5BA509016EED}" dt="2021-03-30T22:04:46.347" v="291" actId="20577"/>
          <ac:spMkLst>
            <pc:docMk/>
            <pc:sldMk cId="4236207472" sldId="577"/>
            <ac:spMk id="3" creationId="{569D3689-4F27-40EA-BE85-17DF518FB77E}"/>
          </ac:spMkLst>
        </pc:spChg>
        <pc:spChg chg="del">
          <ac:chgData name="Cristian Chilipirea" userId="34ab170da5908fc4" providerId="LiveId" clId="{C37DED80-1630-4B17-82C0-5BA509016EED}" dt="2021-03-30T22:28:14.720" v="802" actId="478"/>
          <ac:spMkLst>
            <pc:docMk/>
            <pc:sldMk cId="4236207472" sldId="577"/>
            <ac:spMk id="4" creationId="{D2D5CC6B-E789-4515-82F3-CEB347FBD17C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9" creationId="{A4ED8282-3A17-4866-A819-4DC8A346FE92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0" creationId="{EC3AFF17-A036-409C-90BD-8A5902BD27C9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4" creationId="{9BE3E631-6188-40BB-A700-B1DD21F2BFF8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5" creationId="{E07BBBE7-E77E-4B98-8623-D5F8171DB3FE}"/>
          </ac:spMkLst>
        </pc:spChg>
        <pc:spChg chg="add del mod topLvl">
          <ac:chgData name="Cristian Chilipirea" userId="34ab170da5908fc4" providerId="LiveId" clId="{C37DED80-1630-4B17-82C0-5BA509016EED}" dt="2021-03-30T22:29:13.881" v="819" actId="478"/>
          <ac:spMkLst>
            <pc:docMk/>
            <pc:sldMk cId="4236207472" sldId="577"/>
            <ac:spMk id="18" creationId="{E6E50D8D-5276-4E23-9860-EE1491CC7FFC}"/>
          </ac:spMkLst>
        </pc:spChg>
        <pc:spChg chg="add del mod topLvl">
          <ac:chgData name="Cristian Chilipirea" userId="34ab170da5908fc4" providerId="LiveId" clId="{C37DED80-1630-4B17-82C0-5BA509016EED}" dt="2021-03-30T22:29:13.881" v="819" actId="478"/>
          <ac:spMkLst>
            <pc:docMk/>
            <pc:sldMk cId="4236207472" sldId="577"/>
            <ac:spMk id="19" creationId="{3B7C6A7D-980C-4B47-9A01-4982FFB7D986}"/>
          </ac:spMkLst>
        </pc:spChg>
        <pc:spChg chg="add del mod topLvl">
          <ac:chgData name="Cristian Chilipirea" userId="34ab170da5908fc4" providerId="LiveId" clId="{C37DED80-1630-4B17-82C0-5BA509016EED}" dt="2021-03-30T22:29:17.012" v="820" actId="478"/>
          <ac:spMkLst>
            <pc:docMk/>
            <pc:sldMk cId="4236207472" sldId="577"/>
            <ac:spMk id="20" creationId="{1110AC74-DC7C-41E8-A890-FEC823331E35}"/>
          </ac:spMkLst>
        </pc:spChg>
        <pc:spChg chg="add mod">
          <ac:chgData name="Cristian Chilipirea" userId="34ab170da5908fc4" providerId="LiveId" clId="{C37DED80-1630-4B17-82C0-5BA509016EED}" dt="2021-03-30T22:31:05.665" v="885" actId="20577"/>
          <ac:spMkLst>
            <pc:docMk/>
            <pc:sldMk cId="4236207472" sldId="577"/>
            <ac:spMk id="39" creationId="{7FFF516F-F39E-4C67-AFA4-5761F7797BCF}"/>
          </ac:spMkLst>
        </pc:spChg>
        <pc:grpChg chg="add del mod">
          <ac:chgData name="Cristian Chilipirea" userId="34ab170da5908fc4" providerId="LiveId" clId="{C37DED80-1630-4B17-82C0-5BA509016EED}" dt="2021-03-30T22:28:57.612" v="813" actId="165"/>
          <ac:grpSpMkLst>
            <pc:docMk/>
            <pc:sldMk cId="4236207472" sldId="577"/>
            <ac:grpSpMk id="21" creationId="{E78905E6-7589-43FF-8E1E-945BB6D15916}"/>
          </ac:grpSpMkLst>
        </pc:grp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5" creationId="{E1A2F481-C683-4C44-ADC3-6CD5E95DAF4F}"/>
          </ac:picMkLst>
        </pc:pic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6" creationId="{0BA14798-9F4B-438D-82DA-65F64186D85E}"/>
          </ac:picMkLst>
        </pc:pic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11" creationId="{408A8BDA-6695-4260-AC3C-C25407CA0CF4}"/>
          </ac:picMkLst>
        </pc:picChg>
        <pc:picChg chg="add mod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22" creationId="{D00C320E-AED0-4C31-AA41-A08CEFD8094C}"/>
          </ac:picMkLst>
        </pc:picChg>
        <pc:picChg chg="add mod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23" creationId="{673B8555-6073-4FC1-8389-50B0F53FCE09}"/>
          </ac:picMkLst>
        </pc:pic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7" creationId="{0EBCD1FF-A79E-4B13-A00C-8578F00D8D12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8" creationId="{3F1ECDE1-90D4-4FC0-AFDE-5B6CF45A3995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12" creationId="{5D004ADC-88C5-44DD-BC94-3B4424D01DB8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13" creationId="{37CADA2A-7CE5-4A17-96BA-76E67249EBDD}"/>
          </ac:cxnSpMkLst>
        </pc:cxnChg>
        <pc:cxnChg chg="add del mod topLvl">
          <ac:chgData name="Cristian Chilipirea" userId="34ab170da5908fc4" providerId="LiveId" clId="{C37DED80-1630-4B17-82C0-5BA509016EED}" dt="2021-03-30T22:29:13.881" v="819" actId="478"/>
          <ac:cxnSpMkLst>
            <pc:docMk/>
            <pc:sldMk cId="4236207472" sldId="577"/>
            <ac:cxnSpMk id="16" creationId="{24761336-72B7-426A-BB03-99A9AD046BA6}"/>
          </ac:cxnSpMkLst>
        </pc:cxnChg>
        <pc:cxnChg chg="add del mod topLvl">
          <ac:chgData name="Cristian Chilipirea" userId="34ab170da5908fc4" providerId="LiveId" clId="{C37DED80-1630-4B17-82C0-5BA509016EED}" dt="2021-03-30T22:29:13.881" v="819" actId="478"/>
          <ac:cxnSpMkLst>
            <pc:docMk/>
            <pc:sldMk cId="4236207472" sldId="577"/>
            <ac:cxnSpMk id="17" creationId="{D946D32F-F39A-49A4-8328-F04A4A8A8ED7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4" creationId="{CF3AE458-D885-4DE9-B6F4-86B0EB2A676C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6" creationId="{37766348-FFF0-4C5E-8F4A-E38CAD5E5338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9" creationId="{2B1650D1-CF41-4763-9C0B-26F78332818B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30" creationId="{6B6A3E24-CE78-4E9F-BB85-8F154B076DCE}"/>
          </ac:cxnSpMkLst>
        </pc:cxn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600689036" sldId="578"/>
        </pc:sldMkLst>
      </pc:sldChg>
      <pc:sldChg chg="modSp new mod">
        <pc:chgData name="Cristian Chilipirea" userId="34ab170da5908fc4" providerId="LiveId" clId="{C37DED80-1630-4B17-82C0-5BA509016EED}" dt="2021-03-30T22:40:30.985" v="1109" actId="14100"/>
        <pc:sldMkLst>
          <pc:docMk/>
          <pc:sldMk cId="781201672" sldId="578"/>
        </pc:sldMkLst>
        <pc:spChg chg="mod">
          <ac:chgData name="Cristian Chilipirea" userId="34ab170da5908fc4" providerId="LiveId" clId="{C37DED80-1630-4B17-82C0-5BA509016EED}" dt="2021-03-30T22:38:54.461" v="924" actId="20577"/>
          <ac:spMkLst>
            <pc:docMk/>
            <pc:sldMk cId="781201672" sldId="578"/>
            <ac:spMk id="3" creationId="{1946038B-516D-4F34-A593-3DC2CBAD9ADB}"/>
          </ac:spMkLst>
        </pc:spChg>
        <pc:spChg chg="mod">
          <ac:chgData name="Cristian Chilipirea" userId="34ab170da5908fc4" providerId="LiveId" clId="{C37DED80-1630-4B17-82C0-5BA509016EED}" dt="2021-03-30T22:40:30.985" v="1109" actId="14100"/>
          <ac:spMkLst>
            <pc:docMk/>
            <pc:sldMk cId="781201672" sldId="578"/>
            <ac:spMk id="4" creationId="{C3A0F0F9-96BE-45C7-AA58-2FDCA4FAA3DD}"/>
          </ac:spMkLst>
        </pc:spChg>
      </pc:sldChg>
      <pc:sldChg chg="modSp new del mod">
        <pc:chgData name="Cristian Chilipirea" userId="34ab170da5908fc4" providerId="LiveId" clId="{C37DED80-1630-4B17-82C0-5BA509016EED}" dt="2021-03-30T22:37:14.049" v="898" actId="47"/>
        <pc:sldMkLst>
          <pc:docMk/>
          <pc:sldMk cId="2561163828" sldId="578"/>
        </pc:sldMkLst>
        <pc:spChg chg="mod">
          <ac:chgData name="Cristian Chilipirea" userId="34ab170da5908fc4" providerId="LiveId" clId="{C37DED80-1630-4B17-82C0-5BA509016EED}" dt="2021-03-30T22:32:24.401" v="896" actId="20577"/>
          <ac:spMkLst>
            <pc:docMk/>
            <pc:sldMk cId="2561163828" sldId="578"/>
            <ac:spMk id="3" creationId="{B5D8C88C-C248-4CC9-A00D-58C7AFB3C519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8043908" sldId="579"/>
        </pc:sldMkLst>
      </pc:sldChg>
      <pc:sldChg chg="modSp new mod">
        <pc:chgData name="Cristian Chilipirea" userId="34ab170da5908fc4" providerId="LiveId" clId="{C37DED80-1630-4B17-82C0-5BA509016EED}" dt="2021-03-30T22:42:31.796" v="1159" actId="122"/>
        <pc:sldMkLst>
          <pc:docMk/>
          <pc:sldMk cId="3219017049" sldId="579"/>
        </pc:sldMkLst>
        <pc:spChg chg="mod">
          <ac:chgData name="Cristian Chilipirea" userId="34ab170da5908fc4" providerId="LiveId" clId="{C37DED80-1630-4B17-82C0-5BA509016EED}" dt="2021-03-30T22:42:02.621" v="1123" actId="20577"/>
          <ac:spMkLst>
            <pc:docMk/>
            <pc:sldMk cId="3219017049" sldId="579"/>
            <ac:spMk id="3" creationId="{4BD204C4-B036-495E-BEA5-9FF5BA1221BE}"/>
          </ac:spMkLst>
        </pc:spChg>
        <pc:spChg chg="mod">
          <ac:chgData name="Cristian Chilipirea" userId="34ab170da5908fc4" providerId="LiveId" clId="{C37DED80-1630-4B17-82C0-5BA509016EED}" dt="2021-03-30T22:42:31.796" v="1159" actId="122"/>
          <ac:spMkLst>
            <pc:docMk/>
            <pc:sldMk cId="3219017049" sldId="579"/>
            <ac:spMk id="4" creationId="{5064AC09-E911-4892-B94D-BC1E8F51953F}"/>
          </ac:spMkLst>
        </pc:spChg>
      </pc:sldChg>
      <pc:sldChg chg="addSp delSp modSp new mod ord">
        <pc:chgData name="Cristian Chilipirea" userId="34ab170da5908fc4" providerId="LiveId" clId="{C37DED80-1630-4B17-82C0-5BA509016EED}" dt="2021-03-30T22:55:48.078" v="1227"/>
        <pc:sldMkLst>
          <pc:docMk/>
          <pc:sldMk cId="4091138876" sldId="580"/>
        </pc:sldMkLst>
        <pc:spChg chg="mod">
          <ac:chgData name="Cristian Chilipirea" userId="34ab170da5908fc4" providerId="LiveId" clId="{C37DED80-1630-4B17-82C0-5BA509016EED}" dt="2021-03-30T22:49:11.037" v="1181" actId="20577"/>
          <ac:spMkLst>
            <pc:docMk/>
            <pc:sldMk cId="4091138876" sldId="580"/>
            <ac:spMk id="3" creationId="{A9CC752D-0AAA-4671-9FC4-E38F4B2F7E95}"/>
          </ac:spMkLst>
        </pc:spChg>
        <pc:spChg chg="del">
          <ac:chgData name="Cristian Chilipirea" userId="34ab170da5908fc4" providerId="LiveId" clId="{C37DED80-1630-4B17-82C0-5BA509016EED}" dt="2021-03-30T22:49:03.750" v="1161"/>
          <ac:spMkLst>
            <pc:docMk/>
            <pc:sldMk cId="4091138876" sldId="580"/>
            <ac:spMk id="4" creationId="{4ECBF14D-C95A-47BE-960C-9C9D8173F31F}"/>
          </ac:spMkLst>
        </pc:spChg>
        <pc:picChg chg="add mod">
          <ac:chgData name="Cristian Chilipirea" userId="34ab170da5908fc4" providerId="LiveId" clId="{C37DED80-1630-4B17-82C0-5BA509016EED}" dt="2021-03-30T22:49:05.408" v="1162" actId="27614"/>
          <ac:picMkLst>
            <pc:docMk/>
            <pc:sldMk cId="4091138876" sldId="580"/>
            <ac:picMk id="6" creationId="{8DB31575-5B90-448F-B821-BC68E8C2218D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260974895" sldId="580"/>
        </pc:sldMkLst>
      </pc:sldChg>
      <pc:sldChg chg="addSp delSp modSp new mod">
        <pc:chgData name="Cristian Chilipirea" userId="34ab170da5908fc4" providerId="LiveId" clId="{C37DED80-1630-4B17-82C0-5BA509016EED}" dt="2021-03-30T23:05:13.594" v="1350" actId="14100"/>
        <pc:sldMkLst>
          <pc:docMk/>
          <pc:sldMk cId="2856614804" sldId="581"/>
        </pc:sldMkLst>
        <pc:spChg chg="mod">
          <ac:chgData name="Cristian Chilipirea" userId="34ab170da5908fc4" providerId="LiveId" clId="{C37DED80-1630-4B17-82C0-5BA509016EED}" dt="2021-03-30T22:50:45.726" v="1203" actId="20577"/>
          <ac:spMkLst>
            <pc:docMk/>
            <pc:sldMk cId="2856614804" sldId="581"/>
            <ac:spMk id="3" creationId="{1573F685-9FDA-4BD5-891A-2FA2B0B7159E}"/>
          </ac:spMkLst>
        </pc:spChg>
        <pc:spChg chg="del">
          <ac:chgData name="Cristian Chilipirea" userId="34ab170da5908fc4" providerId="LiveId" clId="{C37DED80-1630-4B17-82C0-5BA509016EED}" dt="2021-03-30T23:01:33.918" v="1242" actId="478"/>
          <ac:spMkLst>
            <pc:docMk/>
            <pc:sldMk cId="2856614804" sldId="581"/>
            <ac:spMk id="4" creationId="{78A4DD8E-51D7-457A-81C0-561FB0BA6878}"/>
          </ac:spMkLst>
        </pc:spChg>
        <pc:spChg chg="add mod">
          <ac:chgData name="Cristian Chilipirea" userId="34ab170da5908fc4" providerId="LiveId" clId="{C37DED80-1630-4B17-82C0-5BA509016EED}" dt="2021-03-30T23:03:05.626" v="1261" actId="1076"/>
          <ac:spMkLst>
            <pc:docMk/>
            <pc:sldMk cId="2856614804" sldId="581"/>
            <ac:spMk id="5" creationId="{B1B06ACD-4A0E-499B-84C5-75966B1D9802}"/>
          </ac:spMkLst>
        </pc:spChg>
        <pc:spChg chg="add mod">
          <ac:chgData name="Cristian Chilipirea" userId="34ab170da5908fc4" providerId="LiveId" clId="{C37DED80-1630-4B17-82C0-5BA509016EED}" dt="2021-03-30T23:04:01.975" v="1316" actId="207"/>
          <ac:spMkLst>
            <pc:docMk/>
            <pc:sldMk cId="2856614804" sldId="581"/>
            <ac:spMk id="6" creationId="{9CFC3B63-0C97-43ED-9B32-63CC8B6AEA48}"/>
          </ac:spMkLst>
        </pc:spChg>
        <pc:spChg chg="add mod">
          <ac:chgData name="Cristian Chilipirea" userId="34ab170da5908fc4" providerId="LiveId" clId="{C37DED80-1630-4B17-82C0-5BA509016EED}" dt="2021-03-30T23:04:38.708" v="1336" actId="1076"/>
          <ac:spMkLst>
            <pc:docMk/>
            <pc:sldMk cId="2856614804" sldId="581"/>
            <ac:spMk id="7" creationId="{3434C06A-BAC4-4007-B4AE-23D1D7D99C8B}"/>
          </ac:spMkLst>
        </pc:spChg>
        <pc:spChg chg="add mod">
          <ac:chgData name="Cristian Chilipirea" userId="34ab170da5908fc4" providerId="LiveId" clId="{C37DED80-1630-4B17-82C0-5BA509016EED}" dt="2021-03-30T23:04:35.712" v="1335" actId="1076"/>
          <ac:spMkLst>
            <pc:docMk/>
            <pc:sldMk cId="2856614804" sldId="581"/>
            <ac:spMk id="8" creationId="{5B3ACDB5-6026-4D10-B8EF-4B7D4BDBB955}"/>
          </ac:spMkLst>
        </pc:spChg>
        <pc:spChg chg="add mod">
          <ac:chgData name="Cristian Chilipirea" userId="34ab170da5908fc4" providerId="LiveId" clId="{C37DED80-1630-4B17-82C0-5BA509016EED}" dt="2021-03-30T23:04:31.290" v="1334" actId="1076"/>
          <ac:spMkLst>
            <pc:docMk/>
            <pc:sldMk cId="2856614804" sldId="581"/>
            <ac:spMk id="9" creationId="{BFDA93EA-E2ED-43BF-92E5-5E79FC249FE2}"/>
          </ac:spMkLst>
        </pc:spChg>
        <pc:cxnChg chg="add mod">
          <ac:chgData name="Cristian Chilipirea" userId="34ab170da5908fc4" providerId="LiveId" clId="{C37DED80-1630-4B17-82C0-5BA509016EED}" dt="2021-03-30T23:04:55.844" v="1341" actId="692"/>
          <ac:cxnSpMkLst>
            <pc:docMk/>
            <pc:sldMk cId="2856614804" sldId="581"/>
            <ac:cxnSpMk id="11" creationId="{6E0D91C1-BF62-4B47-A508-774B2B430DE5}"/>
          </ac:cxnSpMkLst>
        </pc:cxnChg>
        <pc:cxnChg chg="add mod">
          <ac:chgData name="Cristian Chilipirea" userId="34ab170da5908fc4" providerId="LiveId" clId="{C37DED80-1630-4B17-82C0-5BA509016EED}" dt="2021-03-30T23:05:02.362" v="1344" actId="14100"/>
          <ac:cxnSpMkLst>
            <pc:docMk/>
            <pc:sldMk cId="2856614804" sldId="581"/>
            <ac:cxnSpMk id="12" creationId="{36C099BD-2046-43A8-992D-A94C0EEB7822}"/>
          </ac:cxnSpMkLst>
        </pc:cxnChg>
        <pc:cxnChg chg="add mod">
          <ac:chgData name="Cristian Chilipirea" userId="34ab170da5908fc4" providerId="LiveId" clId="{C37DED80-1630-4B17-82C0-5BA509016EED}" dt="2021-03-30T23:05:07.221" v="1347" actId="14100"/>
          <ac:cxnSpMkLst>
            <pc:docMk/>
            <pc:sldMk cId="2856614804" sldId="581"/>
            <ac:cxnSpMk id="15" creationId="{1467AE60-AC1F-40CD-9B15-647F4779BDB1}"/>
          </ac:cxnSpMkLst>
        </pc:cxnChg>
        <pc:cxnChg chg="add mod">
          <ac:chgData name="Cristian Chilipirea" userId="34ab170da5908fc4" providerId="LiveId" clId="{C37DED80-1630-4B17-82C0-5BA509016EED}" dt="2021-03-30T23:05:13.594" v="1350" actId="14100"/>
          <ac:cxnSpMkLst>
            <pc:docMk/>
            <pc:sldMk cId="2856614804" sldId="581"/>
            <ac:cxnSpMk id="18" creationId="{0A3F0814-7F3E-449A-A8B7-78C3B5432EAD}"/>
          </ac:cxnSpMkLst>
        </pc:cxn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252557593" sldId="58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248241393" sldId="582"/>
        </pc:sldMkLst>
      </pc:sldChg>
      <pc:sldChg chg="addSp delSp modSp new mod">
        <pc:chgData name="Cristian Chilipirea" userId="34ab170da5908fc4" providerId="LiveId" clId="{C37DED80-1630-4B17-82C0-5BA509016EED}" dt="2021-03-30T22:52:28.611" v="1213" actId="1076"/>
        <pc:sldMkLst>
          <pc:docMk/>
          <pc:sldMk cId="4231693870" sldId="582"/>
        </pc:sldMkLst>
        <pc:spChg chg="mod">
          <ac:chgData name="Cristian Chilipirea" userId="34ab170da5908fc4" providerId="LiveId" clId="{C37DED80-1630-4B17-82C0-5BA509016EED}" dt="2021-03-30T22:52:22.610" v="1210" actId="20577"/>
          <ac:spMkLst>
            <pc:docMk/>
            <pc:sldMk cId="4231693870" sldId="582"/>
            <ac:spMk id="3" creationId="{A840D5E7-817A-471D-88BC-7D2BB82B5B6A}"/>
          </ac:spMkLst>
        </pc:spChg>
        <pc:spChg chg="del">
          <ac:chgData name="Cristian Chilipirea" userId="34ab170da5908fc4" providerId="LiveId" clId="{C37DED80-1630-4B17-82C0-5BA509016EED}" dt="2021-03-30T22:52:24.649" v="1211" actId="478"/>
          <ac:spMkLst>
            <pc:docMk/>
            <pc:sldMk cId="4231693870" sldId="582"/>
            <ac:spMk id="4" creationId="{31E26CE2-540D-4340-B489-91182E31DD4E}"/>
          </ac:spMkLst>
        </pc:spChg>
        <pc:picChg chg="add mod">
          <ac:chgData name="Cristian Chilipirea" userId="34ab170da5908fc4" providerId="LiveId" clId="{C37DED80-1630-4B17-82C0-5BA509016EED}" dt="2021-03-30T22:52:28.611" v="1213" actId="1076"/>
          <ac:picMkLst>
            <pc:docMk/>
            <pc:sldMk cId="4231693870" sldId="582"/>
            <ac:picMk id="6" creationId="{6D6280F1-1312-4341-ADCB-9E4A3836AB26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299193481" sldId="583"/>
        </pc:sldMkLst>
      </pc:sldChg>
      <pc:sldChg chg="addSp delSp modSp new mod modNotesTx">
        <pc:chgData name="Cristian Chilipirea" userId="34ab170da5908fc4" providerId="LiveId" clId="{C37DED80-1630-4B17-82C0-5BA509016EED}" dt="2021-03-30T22:55:34.085" v="1225"/>
        <pc:sldMkLst>
          <pc:docMk/>
          <pc:sldMk cId="3351145268" sldId="583"/>
        </pc:sldMkLst>
        <pc:spChg chg="mod">
          <ac:chgData name="Cristian Chilipirea" userId="34ab170da5908fc4" providerId="LiveId" clId="{C37DED80-1630-4B17-82C0-5BA509016EED}" dt="2021-03-30T22:52:48.202" v="1218" actId="20577"/>
          <ac:spMkLst>
            <pc:docMk/>
            <pc:sldMk cId="3351145268" sldId="583"/>
            <ac:spMk id="3" creationId="{BABB518F-69D6-422B-AFC7-A5D90ECA3F7F}"/>
          </ac:spMkLst>
        </pc:spChg>
        <pc:spChg chg="del">
          <ac:chgData name="Cristian Chilipirea" userId="34ab170da5908fc4" providerId="LiveId" clId="{C37DED80-1630-4B17-82C0-5BA509016EED}" dt="2021-03-30T22:52:50.250" v="1219" actId="478"/>
          <ac:spMkLst>
            <pc:docMk/>
            <pc:sldMk cId="3351145268" sldId="583"/>
            <ac:spMk id="4" creationId="{DEAFE54D-B3EF-4FEE-8597-4109951FA7AB}"/>
          </ac:spMkLst>
        </pc:spChg>
        <pc:picChg chg="add mod">
          <ac:chgData name="Cristian Chilipirea" userId="34ab170da5908fc4" providerId="LiveId" clId="{C37DED80-1630-4B17-82C0-5BA509016EED}" dt="2021-03-30T22:52:57.314" v="1224" actId="1076"/>
          <ac:picMkLst>
            <pc:docMk/>
            <pc:sldMk cId="3351145268" sldId="583"/>
            <ac:picMk id="6" creationId="{FB090A3E-ABF0-4A40-8614-DCBCC553E8F1}"/>
          </ac:picMkLst>
        </pc:picChg>
      </pc:sldChg>
      <pc:sldChg chg="addSp delSp modSp new mod">
        <pc:chgData name="Cristian Chilipirea" userId="34ab170da5908fc4" providerId="LiveId" clId="{C37DED80-1630-4B17-82C0-5BA509016EED}" dt="2021-03-30T22:58:08.836" v="1241" actId="1076"/>
        <pc:sldMkLst>
          <pc:docMk/>
          <pc:sldMk cId="200465049" sldId="584"/>
        </pc:sldMkLst>
        <pc:spChg chg="mod">
          <ac:chgData name="Cristian Chilipirea" userId="34ab170da5908fc4" providerId="LiveId" clId="{C37DED80-1630-4B17-82C0-5BA509016EED}" dt="2021-03-30T22:57:47.542" v="1235" actId="20577"/>
          <ac:spMkLst>
            <pc:docMk/>
            <pc:sldMk cId="200465049" sldId="584"/>
            <ac:spMk id="3" creationId="{AB8B295C-2567-46E9-B82F-B04D32A5A02A}"/>
          </ac:spMkLst>
        </pc:spChg>
        <pc:spChg chg="del">
          <ac:chgData name="Cristian Chilipirea" userId="34ab170da5908fc4" providerId="LiveId" clId="{C37DED80-1630-4B17-82C0-5BA509016EED}" dt="2021-03-30T22:57:50.742" v="1236" actId="478"/>
          <ac:spMkLst>
            <pc:docMk/>
            <pc:sldMk cId="200465049" sldId="584"/>
            <ac:spMk id="4" creationId="{37DAABAA-06DA-42F2-B94F-C07D5899DBA4}"/>
          </ac:spMkLst>
        </pc:spChg>
        <pc:picChg chg="add mod">
          <ac:chgData name="Cristian Chilipirea" userId="34ab170da5908fc4" providerId="LiveId" clId="{C37DED80-1630-4B17-82C0-5BA509016EED}" dt="2021-03-30T22:58:08.836" v="1241" actId="1076"/>
          <ac:picMkLst>
            <pc:docMk/>
            <pc:sldMk cId="200465049" sldId="584"/>
            <ac:picMk id="6" creationId="{00C06307-4ACD-4890-A6AC-1EEE9AE3CCE3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63902004" sldId="58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32058138" sldId="58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249537155" sldId="58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701239978" sldId="58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76307886" sldId="58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929131563" sldId="58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683285954" sldId="59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446874454" sldId="59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47561736" sldId="59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58208371" sldId="59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41669378" sldId="59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432442683" sldId="59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399870870" sldId="59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161992243" sldId="59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967330756" sldId="59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73415453" sldId="59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01992725" sldId="60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42653881" sldId="60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07784042" sldId="60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74779344" sldId="60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555951008" sldId="60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8711790" sldId="60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2263671" sldId="60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44801269" sldId="60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003323650" sldId="60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36372032" sldId="60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516865313" sldId="61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46104386" sldId="61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197535571" sldId="61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06805126" sldId="61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790101116" sldId="61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24992184" sldId="61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5483172" sldId="61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4705447" sldId="61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89266843" sldId="618"/>
        </pc:sldMkLst>
      </pc:sldChg>
      <pc:sldMasterChg chg="modSp modSldLayout">
        <pc:chgData name="Cristian Chilipirea" userId="34ab170da5908fc4" providerId="LiveId" clId="{C37DED80-1630-4B17-82C0-5BA509016EED}" dt="2021-03-30T21:59:30.713" v="142" actId="207"/>
        <pc:sldMasterMkLst>
          <pc:docMk/>
          <pc:sldMasterMk cId="2779709577" sldId="2147483648"/>
        </pc:sldMasterMkLst>
        <pc:spChg chg="mod">
          <ac:chgData name="Cristian Chilipirea" userId="34ab170da5908fc4" providerId="LiveId" clId="{C37DED80-1630-4B17-82C0-5BA509016EED}" dt="2021-03-30T21:59:30.713" v="142" actId="20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C37DED80-1630-4B17-82C0-5BA509016EED}" dt="2021-03-30T21:58:31.699" v="140" actId="207"/>
          <pc:sldLayoutMkLst>
            <pc:docMk/>
            <pc:sldMasterMk cId="2779709577" sldId="2147483648"/>
            <pc:sldLayoutMk cId="1441797581" sldId="2147483649"/>
          </pc:sldLayoutMkLst>
          <pc:spChg chg="mod">
            <ac:chgData name="Cristian Chilipirea" userId="34ab170da5908fc4" providerId="LiveId" clId="{C37DED80-1630-4B17-82C0-5BA509016EED}" dt="2021-03-30T21:57:51.801" v="137" actId="207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C37DED80-1630-4B17-82C0-5BA509016EED}" dt="2021-03-30T21:58:31.699" v="140" actId="207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</pc:sldLayoutChg>
        <pc:sldLayoutChg chg="modSp">
          <pc:chgData name="Cristian Chilipirea" userId="34ab170da5908fc4" providerId="LiveId" clId="{C37DED80-1630-4B17-82C0-5BA509016EED}" dt="2021-03-30T21:57:20.528" v="135" actId="20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C37DED80-1630-4B17-82C0-5BA509016EED}" dt="2021-03-30T21:46:31.059" v="58" actId="207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C37DED80-1630-4B17-82C0-5BA509016EED}" dt="2021-03-30T21:57:20.528" v="135" actId="20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modSp">
          <pc:chgData name="Cristian Chilipirea" userId="34ab170da5908fc4" providerId="LiveId" clId="{C37DED80-1630-4B17-82C0-5BA509016EED}" dt="2021-03-30T21:58:05.043" v="138" actId="207"/>
          <pc:sldLayoutMkLst>
            <pc:docMk/>
            <pc:sldMasterMk cId="2779709577" sldId="2147483648"/>
            <pc:sldLayoutMk cId="3452985466" sldId="2147483651"/>
          </pc:sldLayoutMkLst>
          <pc:spChg chg="mod">
            <ac:chgData name="Cristian Chilipirea" userId="34ab170da5908fc4" providerId="LiveId" clId="{C37DED80-1630-4B17-82C0-5BA509016EED}" dt="2021-03-30T21:58:05.043" v="138" actId="207"/>
            <ac:spMkLst>
              <pc:docMk/>
              <pc:sldMasterMk cId="2779709577" sldId="2147483648"/>
              <pc:sldLayoutMk cId="3452985466" sldId="2147483651"/>
              <ac:spMk id="2" creationId="{CD0F0AC5-DDDC-4EDD-8B9C-D2997395F73A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31-Mar-21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https://dzone.com/articles/microservice-architecture-learn-build-and-deploy-a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222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2066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0643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6379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93331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8592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altLang="ro-RO"/>
              <a:t>Cristian Chilipirea – Structuri de Date și Algoritmi</a:t>
            </a:r>
          </a:p>
        </p:txBody>
      </p:sp>
    </p:spTree>
    <p:extLst>
      <p:ext uri="{BB962C8B-B14F-4D97-AF65-F5344CB8AC3E}">
        <p14:creationId xmlns:p14="http://schemas.microsoft.com/office/powerpoint/2010/main" val="749105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>
                <a:solidFill>
                  <a:schemeClr val="bg2">
                    <a:lumMod val="10000"/>
                  </a:schemeClr>
                </a:solidFill>
              </a:defRPr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4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24779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1861" y="2156792"/>
            <a:ext cx="7829783" cy="1524480"/>
          </a:xfrm>
        </p:spPr>
        <p:txBody>
          <a:bodyPr>
            <a:normAutofit/>
          </a:bodyPr>
          <a:lstStyle/>
          <a:p>
            <a:pPr algn="r"/>
            <a:r>
              <a:rPr lang="ro-RO" dirty="0"/>
              <a:t>Sisteme Tolerante la</a:t>
            </a:r>
            <a:r>
              <a:rPr lang="en-US" dirty="0"/>
              <a:t> </a:t>
            </a:r>
            <a:r>
              <a:rPr lang="ro-RO" dirty="0"/>
              <a:t>Defecte</a:t>
            </a:r>
            <a:br>
              <a:rPr lang="ro-RO" dirty="0"/>
            </a:br>
            <a:r>
              <a:rPr lang="en-US" sz="3200" dirty="0"/>
              <a:t>Servicii - REST</a:t>
            </a:r>
            <a:endParaRPr lang="ro-R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pPr algn="r"/>
            <a:r>
              <a:rPr lang="ro-RO" dirty="0">
                <a:solidFill>
                  <a:schemeClr val="tx2"/>
                </a:solidFill>
              </a:rPr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3B7283-DAF2-40B0-B5F6-F8CEE1E80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D204C4-B036-495E-BEA5-9FF5BA122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Microservicii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4AC09-E911-4892-B94D-BC1E8F51953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230218" y="2514599"/>
            <a:ext cx="6202018" cy="1192697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ro-RO" sz="4400" dirty="0"/>
              <a:t>=</a:t>
            </a:r>
          </a:p>
          <a:p>
            <a:pPr marL="0" indent="0" algn="ctr">
              <a:buNone/>
            </a:pPr>
            <a:r>
              <a:rPr lang="ro-RO" sz="4400" dirty="0"/>
              <a:t>Containere + Servicii</a:t>
            </a:r>
          </a:p>
        </p:txBody>
      </p:sp>
    </p:spTree>
    <p:extLst>
      <p:ext uri="{BB962C8B-B14F-4D97-AF65-F5344CB8AC3E}">
        <p14:creationId xmlns:p14="http://schemas.microsoft.com/office/powerpoint/2010/main" val="3219017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6E43AF-9F6B-4BF8-8787-B147999A5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73F685-9FDA-4BD5-891A-2FA2B0B71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Microservicii</a:t>
            </a:r>
            <a:r>
              <a:rPr lang="ro-RO" dirty="0"/>
              <a:t> exemplu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B06ACD-4A0E-499B-84C5-75966B1D9802}"/>
              </a:ext>
            </a:extLst>
          </p:cNvPr>
          <p:cNvSpPr txBox="1"/>
          <p:nvPr/>
        </p:nvSpPr>
        <p:spPr>
          <a:xfrm>
            <a:off x="4366935" y="1302027"/>
            <a:ext cx="2661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Site PIZZA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FC3B63-0C97-43ED-9B32-63CC8B6AEA48}"/>
              </a:ext>
            </a:extLst>
          </p:cNvPr>
          <p:cNvSpPr txBox="1"/>
          <p:nvPr/>
        </p:nvSpPr>
        <p:spPr>
          <a:xfrm>
            <a:off x="474453" y="3900005"/>
            <a:ext cx="2129943" cy="1323439"/>
          </a:xfrm>
          <a:prstGeom prst="rect">
            <a:avLst/>
          </a:prstGeom>
          <a:solidFill>
            <a:schemeClr val="tx2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ro-RO" sz="4000" dirty="0"/>
              <a:t>Listare produse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34C06A-BAC4-4007-B4AE-23D1D7D99C8B}"/>
              </a:ext>
            </a:extLst>
          </p:cNvPr>
          <p:cNvSpPr txBox="1"/>
          <p:nvPr/>
        </p:nvSpPr>
        <p:spPr>
          <a:xfrm>
            <a:off x="3385305" y="3900005"/>
            <a:ext cx="3328921" cy="1323439"/>
          </a:xfrm>
          <a:prstGeom prst="rect">
            <a:avLst/>
          </a:prstGeom>
          <a:solidFill>
            <a:schemeClr val="tx2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ro-RO" sz="4000" dirty="0"/>
              <a:t>Autentificare/Autorizare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ACDB5-6026-4D10-B8EF-4B7D4BDBB955}"/>
              </a:ext>
            </a:extLst>
          </p:cNvPr>
          <p:cNvSpPr txBox="1"/>
          <p:nvPr/>
        </p:nvSpPr>
        <p:spPr>
          <a:xfrm>
            <a:off x="7241343" y="4207781"/>
            <a:ext cx="1129061" cy="707886"/>
          </a:xfrm>
          <a:prstGeom prst="rect">
            <a:avLst/>
          </a:prstGeom>
          <a:solidFill>
            <a:schemeClr val="tx2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ro-RO" sz="4000" dirty="0"/>
              <a:t>Coș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DA93EA-E2ED-43BF-92E5-5E79FC249FE2}"/>
              </a:ext>
            </a:extLst>
          </p:cNvPr>
          <p:cNvSpPr txBox="1"/>
          <p:nvPr/>
        </p:nvSpPr>
        <p:spPr>
          <a:xfrm>
            <a:off x="9151313" y="4207781"/>
            <a:ext cx="2318444" cy="707886"/>
          </a:xfrm>
          <a:prstGeom prst="rect">
            <a:avLst/>
          </a:prstGeom>
          <a:solidFill>
            <a:schemeClr val="tx2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ro-RO" sz="4000" dirty="0"/>
              <a:t>Comenzi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E0D91C1-BF62-4B47-A508-774B2B430DE5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1539425" y="2009913"/>
            <a:ext cx="4158163" cy="189009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C099BD-2046-43A8-992D-A94C0EEB7822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5049766" y="2009913"/>
            <a:ext cx="647822" cy="189009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467AE60-AC1F-40CD-9B15-647F4779BDB1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5697588" y="2009913"/>
            <a:ext cx="2108286" cy="21978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3F0814-7F3E-449A-A8B7-78C3B5432EAD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>
            <a:off x="5697588" y="2009913"/>
            <a:ext cx="4612947" cy="21978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614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67962A-A9BE-4ED6-B7C0-5832018BB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BB518F-69D6-422B-AFC7-A5D90ECA3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Uber</a:t>
            </a:r>
            <a:endParaRPr lang="ro-RO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B090A3E-ABF0-4A40-8614-DCBCC553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218" y="1425207"/>
            <a:ext cx="4824287" cy="478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45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858C52-54E7-478D-8524-EC3B9032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8B295C-2567-46E9-B82F-B04D32A5A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Spotify</a:t>
            </a:r>
            <a:endParaRPr lang="ro-RO" dirty="0"/>
          </a:p>
        </p:txBody>
      </p:sp>
      <p:pic>
        <p:nvPicPr>
          <p:cNvPr id="6" name="Picture 5" descr="A picture containing text, newspaper, screenshot, document&#10;&#10;Description automatically generated">
            <a:extLst>
              <a:ext uri="{FF2B5EF4-FFF2-40B4-BE49-F238E27FC236}">
                <a16:creationId xmlns:a16="http://schemas.microsoft.com/office/drawing/2014/main" id="{00C06307-4ACD-4890-A6AC-1EEE9AE3C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091" y="1333270"/>
            <a:ext cx="9173817" cy="497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65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CC228E-C79D-4FFD-B4C1-AD1944733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CC752D-0AAA-4671-9FC4-E38F4B2F7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Netflix</a:t>
            </a:r>
            <a:r>
              <a:rPr lang="ro-RO" dirty="0"/>
              <a:t> - 2016</a:t>
            </a:r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8DB31575-5B90-448F-B821-BC68E8C2218D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103" y="1285875"/>
            <a:ext cx="8909756" cy="5011738"/>
          </a:xfrm>
        </p:spPr>
      </p:pic>
    </p:spTree>
    <p:extLst>
      <p:ext uri="{BB962C8B-B14F-4D97-AF65-F5344CB8AC3E}">
        <p14:creationId xmlns:p14="http://schemas.microsoft.com/office/powerpoint/2010/main" val="4091138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69F9EF6-5795-4B5A-A93D-A13F10A05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40D5E7-817A-471D-88BC-7D2BB82B5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Amazon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6280F1-1312-4341-ADCB-9E4A3836A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00" y="1246947"/>
            <a:ext cx="510540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693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1E61E4-FDF6-4538-BBFA-9FE793CD3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B0A321-EE27-4AC1-BCAA-D039F9A4C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EC7E2B-1AFE-493E-ABC3-71ECBA6FBB7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48835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07E40-2DAA-4681-9150-6EA9E9E30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46038B-516D-4F34-A593-3DC2CBAD9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Implementări servicii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A0F0F9-96BE-45C7-AA58-2FDCA4FAA3D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987825"/>
            <a:ext cx="11197087" cy="4309457"/>
          </a:xfrm>
        </p:spPr>
        <p:txBody>
          <a:bodyPr/>
          <a:lstStyle/>
          <a:p>
            <a:r>
              <a:rPr lang="ro-RO" dirty="0"/>
              <a:t>SOAP – Simple </a:t>
            </a:r>
            <a:r>
              <a:rPr lang="ro-RO" dirty="0" err="1"/>
              <a:t>Object</a:t>
            </a:r>
            <a:r>
              <a:rPr lang="ro-RO" dirty="0"/>
              <a:t> Access Protocol</a:t>
            </a:r>
          </a:p>
          <a:p>
            <a:r>
              <a:rPr lang="ro-RO" dirty="0" err="1"/>
              <a:t>RabbitMQ</a:t>
            </a:r>
            <a:r>
              <a:rPr lang="ro-RO" dirty="0"/>
              <a:t>, </a:t>
            </a:r>
            <a:r>
              <a:rPr lang="ro-RO" dirty="0" err="1"/>
              <a:t>ActiveMQ</a:t>
            </a:r>
            <a:r>
              <a:rPr lang="ro-RO" dirty="0"/>
              <a:t>, JMS</a:t>
            </a:r>
          </a:p>
          <a:p>
            <a:r>
              <a:rPr lang="ro-RO" dirty="0" err="1"/>
              <a:t>gRPC</a:t>
            </a:r>
            <a:r>
              <a:rPr lang="ro-RO" dirty="0"/>
              <a:t> – </a:t>
            </a:r>
            <a:r>
              <a:rPr lang="ro-RO" dirty="0" err="1"/>
              <a:t>google</a:t>
            </a:r>
            <a:r>
              <a:rPr lang="ro-RO" dirty="0"/>
              <a:t> </a:t>
            </a:r>
            <a:r>
              <a:rPr lang="ro-RO" dirty="0" err="1"/>
              <a:t>Remote</a:t>
            </a:r>
            <a:r>
              <a:rPr lang="ro-RO" dirty="0"/>
              <a:t> </a:t>
            </a:r>
            <a:r>
              <a:rPr lang="ro-RO" dirty="0" err="1"/>
              <a:t>Procedure</a:t>
            </a:r>
            <a:r>
              <a:rPr lang="ro-RO" dirty="0"/>
              <a:t> </a:t>
            </a:r>
            <a:r>
              <a:rPr lang="ro-RO" dirty="0" err="1"/>
              <a:t>Call</a:t>
            </a:r>
            <a:endParaRPr lang="ro-RO" dirty="0"/>
          </a:p>
          <a:p>
            <a:r>
              <a:rPr lang="ro-RO" dirty="0"/>
              <a:t>WCF – Windows </a:t>
            </a:r>
            <a:r>
              <a:rPr lang="ro-RO" dirty="0" err="1"/>
              <a:t>Communication</a:t>
            </a:r>
            <a:r>
              <a:rPr lang="ro-RO" dirty="0"/>
              <a:t> Foundation</a:t>
            </a:r>
          </a:p>
          <a:p>
            <a:r>
              <a:rPr lang="ro-RO" dirty="0"/>
              <a:t>REST</a:t>
            </a:r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81201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ext, letter&#10;&#10;Description automatically generated">
            <a:extLst>
              <a:ext uri="{FF2B5EF4-FFF2-40B4-BE49-F238E27FC236}">
                <a16:creationId xmlns:a16="http://schemas.microsoft.com/office/drawing/2014/main" id="{AE6C94D2-07A9-4A48-8BCB-A8F929145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47" y="1236956"/>
            <a:ext cx="6720836" cy="515707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3D44C6-F043-41F4-AE1C-CA3F96928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8BD20F-B066-41EA-8F56-5C88C2F4C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RE</a:t>
            </a:r>
            <a:r>
              <a:rPr lang="en-US" dirty="0" err="1">
                <a:solidFill>
                  <a:schemeClr val="bg1">
                    <a:lumMod val="60000"/>
                    <a:lumOff val="40000"/>
                  </a:schemeClr>
                </a:solidFill>
              </a:rPr>
              <a:t>presentational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S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tate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T</a:t>
            </a: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ransfer </a:t>
            </a:r>
            <a:r>
              <a:rPr lang="en-US" dirty="0">
                <a:solidFill>
                  <a:schemeClr val="bg1"/>
                </a:solidFill>
              </a:rPr>
              <a:t>(REST)</a:t>
            </a:r>
            <a:endParaRPr lang="ro-RO" dirty="0">
              <a:solidFill>
                <a:schemeClr val="bg1"/>
              </a:solidFill>
            </a:endParaRPr>
          </a:p>
        </p:txBody>
      </p:sp>
      <p:pic>
        <p:nvPicPr>
          <p:cNvPr id="10" name="Picture 9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56D4E021-DD48-43DD-9230-2130E9815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041" y="1415083"/>
            <a:ext cx="3109499" cy="31409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3CB2D4-6CF4-42FC-9119-513AB611701D}"/>
              </a:ext>
            </a:extLst>
          </p:cNvPr>
          <p:cNvSpPr txBox="1"/>
          <p:nvPr/>
        </p:nvSpPr>
        <p:spPr>
          <a:xfrm>
            <a:off x="9167651" y="4685199"/>
            <a:ext cx="1898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Roy Fielding</a:t>
            </a:r>
            <a:endParaRPr lang="ro-RO" sz="24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678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1C6B6F-846B-4DBE-8E05-B965FD528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16455B-F333-4423-AE71-C99C361E5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– Client-Server</a:t>
            </a:r>
            <a:endParaRPr lang="ro-RO" dirty="0"/>
          </a:p>
        </p:txBody>
      </p:sp>
      <p:pic>
        <p:nvPicPr>
          <p:cNvPr id="7" name="Content Placeholder 6" descr="A picture containing text, file&#10;&#10;Description automatically generated">
            <a:extLst>
              <a:ext uri="{FF2B5EF4-FFF2-40B4-BE49-F238E27FC236}">
                <a16:creationId xmlns:a16="http://schemas.microsoft.com/office/drawing/2014/main" id="{B2072F24-C53E-4406-9475-1243D4D1CF46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00" y="1303339"/>
            <a:ext cx="1575839" cy="244316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F2A0D1-831C-4A06-AC7A-3F668DF4D4A6}"/>
              </a:ext>
            </a:extLst>
          </p:cNvPr>
          <p:cNvSpPr txBox="1"/>
          <p:nvPr/>
        </p:nvSpPr>
        <p:spPr>
          <a:xfrm>
            <a:off x="0" y="2743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o-RO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A5CE89-FD15-4F75-9631-16DB4E81A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963" y="2207419"/>
            <a:ext cx="1430269" cy="244316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506DBF-8D88-40F6-AF27-AFCBFB50C46B}"/>
              </a:ext>
            </a:extLst>
          </p:cNvPr>
          <p:cNvCxnSpPr>
            <a:cxnSpLocks/>
          </p:cNvCxnSpPr>
          <p:nvPr/>
        </p:nvCxnSpPr>
        <p:spPr>
          <a:xfrm flipV="1">
            <a:off x="3102538" y="2653748"/>
            <a:ext cx="6242291" cy="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915ADB-68B6-4E2E-A9FD-37B860C57DD9}"/>
              </a:ext>
            </a:extLst>
          </p:cNvPr>
          <p:cNvCxnSpPr>
            <a:cxnSpLocks/>
          </p:cNvCxnSpPr>
          <p:nvPr/>
        </p:nvCxnSpPr>
        <p:spPr>
          <a:xfrm flipH="1">
            <a:off x="3102538" y="4037166"/>
            <a:ext cx="6120975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44AF805-8D1E-4E68-9B50-957B4E3F80E6}"/>
              </a:ext>
            </a:extLst>
          </p:cNvPr>
          <p:cNvSpPr txBox="1"/>
          <p:nvPr/>
        </p:nvSpPr>
        <p:spPr>
          <a:xfrm>
            <a:off x="5557476" y="2015539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Request</a:t>
            </a:r>
            <a:endParaRPr lang="ro-RO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B97492-2F4E-421F-99BD-6ED9A5B5FF6C}"/>
              </a:ext>
            </a:extLst>
          </p:cNvPr>
          <p:cNvSpPr txBox="1"/>
          <p:nvPr/>
        </p:nvSpPr>
        <p:spPr>
          <a:xfrm>
            <a:off x="5737012" y="3480574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Reply</a:t>
            </a:r>
            <a:endParaRPr lang="ro-RO" dirty="0"/>
          </a:p>
        </p:txBody>
      </p:sp>
      <p:pic>
        <p:nvPicPr>
          <p:cNvPr id="19" name="Picture 18" descr="A picture containing text, electronics, computer, monitor&#10;&#10;Description automatically generated">
            <a:extLst>
              <a:ext uri="{FF2B5EF4-FFF2-40B4-BE49-F238E27FC236}">
                <a16:creationId xmlns:a16="http://schemas.microsoft.com/office/drawing/2014/main" id="{E59C3165-4CAF-4C00-95CE-6B585F95F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97" y="3986211"/>
            <a:ext cx="2285483" cy="1371290"/>
          </a:xfrm>
          <a:prstGeom prst="rect">
            <a:avLst/>
          </a:prstGeom>
        </p:spPr>
      </p:pic>
      <p:pic>
        <p:nvPicPr>
          <p:cNvPr id="21" name="Picture 20" descr="A picture containing text, monitor, electronics, screenshot&#10;&#10;Description automatically generated">
            <a:extLst>
              <a:ext uri="{FF2B5EF4-FFF2-40B4-BE49-F238E27FC236}">
                <a16:creationId xmlns:a16="http://schemas.microsoft.com/office/drawing/2014/main" id="{3D84FC66-5704-4EB8-BBE9-E4F12D85F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3" y="2457808"/>
            <a:ext cx="1148023" cy="201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37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3436E-59FF-466A-9260-D6746DBC7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F21F47-53A4-499B-A4D7-46878EAE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- Stateless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AA79D2-664E-4025-B764-4383EB24113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Visibility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Reliability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Scalability</a:t>
            </a:r>
            <a:endParaRPr lang="ro-RO" dirty="0"/>
          </a:p>
        </p:txBody>
      </p:sp>
      <p:pic>
        <p:nvPicPr>
          <p:cNvPr id="5" name="Content Placeholder 6" descr="A picture containing text, file&#10;&#10;Description automatically generated">
            <a:extLst>
              <a:ext uri="{FF2B5EF4-FFF2-40B4-BE49-F238E27FC236}">
                <a16:creationId xmlns:a16="http://schemas.microsoft.com/office/drawing/2014/main" id="{88CBD2C6-0BA8-4832-9433-1EE7F8037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866" y="1871187"/>
            <a:ext cx="973342" cy="15090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D52F1A-8B63-40B5-B204-D7EF41A2D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964" y="1707666"/>
            <a:ext cx="901002" cy="153907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7AFFCA-B0CA-479B-A653-7AACE2104507}"/>
              </a:ext>
            </a:extLst>
          </p:cNvPr>
          <p:cNvCxnSpPr>
            <a:cxnSpLocks/>
          </p:cNvCxnSpPr>
          <p:nvPr/>
        </p:nvCxnSpPr>
        <p:spPr>
          <a:xfrm flipV="1">
            <a:off x="4654940" y="2296121"/>
            <a:ext cx="6242291" cy="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9FAEAA-7D34-4EEE-8D96-A6B3644408BD}"/>
              </a:ext>
            </a:extLst>
          </p:cNvPr>
          <p:cNvCxnSpPr>
            <a:cxnSpLocks/>
          </p:cNvCxnSpPr>
          <p:nvPr/>
        </p:nvCxnSpPr>
        <p:spPr>
          <a:xfrm flipH="1">
            <a:off x="4715597" y="2906299"/>
            <a:ext cx="6120975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27C72AB-09AE-4856-A3F3-E6EF4FDDED5B}"/>
              </a:ext>
            </a:extLst>
          </p:cNvPr>
          <p:cNvSpPr txBox="1"/>
          <p:nvPr/>
        </p:nvSpPr>
        <p:spPr>
          <a:xfrm>
            <a:off x="6627982" y="1790187"/>
            <a:ext cx="3050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Request (+state info)</a:t>
            </a:r>
            <a:endParaRPr lang="ro-RO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DE7A07-7D53-4FA3-BA43-83D13F43EFEF}"/>
              </a:ext>
            </a:extLst>
          </p:cNvPr>
          <p:cNvSpPr txBox="1"/>
          <p:nvPr/>
        </p:nvSpPr>
        <p:spPr>
          <a:xfrm>
            <a:off x="7640423" y="2444634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Reply</a:t>
            </a:r>
            <a:endParaRPr lang="ro-RO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0A8FF3-7301-46FD-AA6A-BC9AC362A8BB}"/>
              </a:ext>
            </a:extLst>
          </p:cNvPr>
          <p:cNvSpPr txBox="1"/>
          <p:nvPr/>
        </p:nvSpPr>
        <p:spPr>
          <a:xfrm>
            <a:off x="9851424" y="3283483"/>
            <a:ext cx="22531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F</a:t>
            </a:r>
            <a:r>
              <a:rPr lang="ro-RO" sz="2400" dirty="0" err="1"/>
              <a:t>ără</a:t>
            </a:r>
            <a:r>
              <a:rPr lang="ro-RO" sz="2400" dirty="0"/>
              <a:t> informații de context pe server</a:t>
            </a:r>
          </a:p>
        </p:txBody>
      </p:sp>
    </p:spTree>
    <p:extLst>
      <p:ext uri="{BB962C8B-B14F-4D97-AF65-F5344CB8AC3E}">
        <p14:creationId xmlns:p14="http://schemas.microsoft.com/office/powerpoint/2010/main" val="892970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C017A3-54A0-44BD-99A3-3A8BDBAF4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E613B1-79DC-42C3-B67C-A468DC6A5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- Cache</a:t>
            </a:r>
            <a:endParaRPr lang="ro-RO" dirty="0"/>
          </a:p>
        </p:txBody>
      </p:sp>
      <p:pic>
        <p:nvPicPr>
          <p:cNvPr id="5" name="Content Placeholder 6" descr="A picture containing text, file&#10;&#10;Description automatically generated">
            <a:extLst>
              <a:ext uri="{FF2B5EF4-FFF2-40B4-BE49-F238E27FC236}">
                <a16:creationId xmlns:a16="http://schemas.microsoft.com/office/drawing/2014/main" id="{B87E8A09-C832-4627-ACED-3E4CF7DED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53" y="2318227"/>
            <a:ext cx="973342" cy="15090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339C62-60CE-4AA8-8C8F-761E6BED8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817" y="2253535"/>
            <a:ext cx="901002" cy="153907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65BF40-5ED5-4397-9590-3A27E123717F}"/>
              </a:ext>
            </a:extLst>
          </p:cNvPr>
          <p:cNvCxnSpPr>
            <a:cxnSpLocks/>
          </p:cNvCxnSpPr>
          <p:nvPr/>
        </p:nvCxnSpPr>
        <p:spPr>
          <a:xfrm flipV="1">
            <a:off x="1581527" y="2743162"/>
            <a:ext cx="3157683" cy="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4942B1-C5A1-43A8-90A4-683FE88DCC02}"/>
              </a:ext>
            </a:extLst>
          </p:cNvPr>
          <p:cNvCxnSpPr>
            <a:cxnSpLocks/>
          </p:cNvCxnSpPr>
          <p:nvPr/>
        </p:nvCxnSpPr>
        <p:spPr>
          <a:xfrm flipH="1">
            <a:off x="1642185" y="3983259"/>
            <a:ext cx="305083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4DF5F3-0DB6-4969-AEA8-EAFCBCBD1030}"/>
              </a:ext>
            </a:extLst>
          </p:cNvPr>
          <p:cNvSpPr txBox="1"/>
          <p:nvPr/>
        </p:nvSpPr>
        <p:spPr>
          <a:xfrm>
            <a:off x="1642184" y="2253535"/>
            <a:ext cx="3050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Request (+state info)</a:t>
            </a:r>
            <a:endParaRPr lang="ro-RO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E6A128-A517-49D3-8F5D-44ECA320F6C0}"/>
              </a:ext>
            </a:extLst>
          </p:cNvPr>
          <p:cNvSpPr txBox="1"/>
          <p:nvPr/>
        </p:nvSpPr>
        <p:spPr>
          <a:xfrm>
            <a:off x="2067650" y="3521594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Reply</a:t>
            </a:r>
            <a:endParaRPr lang="ro-RO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9FB286-1A38-4BBA-B3BD-66040DE41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959" y="2253535"/>
            <a:ext cx="901002" cy="153907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A4E96EB-B93F-4B59-9D95-10C4F438FB0A}"/>
              </a:ext>
            </a:extLst>
          </p:cNvPr>
          <p:cNvCxnSpPr>
            <a:cxnSpLocks/>
          </p:cNvCxnSpPr>
          <p:nvPr/>
        </p:nvCxnSpPr>
        <p:spPr>
          <a:xfrm flipV="1">
            <a:off x="6462547" y="3120706"/>
            <a:ext cx="3157683" cy="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DDD97E-2A46-4703-A4EE-F6EF04BD0E36}"/>
              </a:ext>
            </a:extLst>
          </p:cNvPr>
          <p:cNvCxnSpPr>
            <a:cxnSpLocks/>
          </p:cNvCxnSpPr>
          <p:nvPr/>
        </p:nvCxnSpPr>
        <p:spPr>
          <a:xfrm flipH="1">
            <a:off x="6523205" y="3730883"/>
            <a:ext cx="305083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41F170-A127-45F3-919B-1B4DA6BD56DE}"/>
              </a:ext>
            </a:extLst>
          </p:cNvPr>
          <p:cNvSpPr txBox="1"/>
          <p:nvPr/>
        </p:nvSpPr>
        <p:spPr>
          <a:xfrm>
            <a:off x="6523204" y="2631079"/>
            <a:ext cx="3050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Request (+state info)</a:t>
            </a:r>
            <a:endParaRPr lang="ro-RO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8B8EAC-5BD5-4C1B-A425-F53129870516}"/>
              </a:ext>
            </a:extLst>
          </p:cNvPr>
          <p:cNvSpPr txBox="1"/>
          <p:nvPr/>
        </p:nvSpPr>
        <p:spPr>
          <a:xfrm>
            <a:off x="6948670" y="3269218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Reply</a:t>
            </a:r>
            <a:endParaRPr lang="ro-RO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F35052-F1BF-41CC-8166-725D11AD108A}"/>
              </a:ext>
            </a:extLst>
          </p:cNvPr>
          <p:cNvCxnSpPr>
            <a:cxnSpLocks/>
          </p:cNvCxnSpPr>
          <p:nvPr/>
        </p:nvCxnSpPr>
        <p:spPr>
          <a:xfrm flipV="1">
            <a:off x="1600442" y="4807698"/>
            <a:ext cx="3157683" cy="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E853CC-09F4-4AD6-B7C6-2E50B9F29D5C}"/>
              </a:ext>
            </a:extLst>
          </p:cNvPr>
          <p:cNvCxnSpPr>
            <a:cxnSpLocks/>
          </p:cNvCxnSpPr>
          <p:nvPr/>
        </p:nvCxnSpPr>
        <p:spPr>
          <a:xfrm flipH="1">
            <a:off x="1661100" y="6047795"/>
            <a:ext cx="305083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A2B4BA1-585C-4248-913D-68D5ED79B18E}"/>
              </a:ext>
            </a:extLst>
          </p:cNvPr>
          <p:cNvSpPr txBox="1"/>
          <p:nvPr/>
        </p:nvSpPr>
        <p:spPr>
          <a:xfrm>
            <a:off x="1661099" y="4318071"/>
            <a:ext cx="3050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Request (+state info)</a:t>
            </a:r>
            <a:endParaRPr lang="ro-RO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B12AC0-7C9F-45FB-98E4-2F2AFC22BA62}"/>
              </a:ext>
            </a:extLst>
          </p:cNvPr>
          <p:cNvSpPr txBox="1"/>
          <p:nvPr/>
        </p:nvSpPr>
        <p:spPr>
          <a:xfrm>
            <a:off x="2086565" y="5586130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Reply</a:t>
            </a:r>
            <a:endParaRPr lang="ro-RO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8FF126-15B1-4A84-84A1-D0C7F2DF30EF}"/>
              </a:ext>
            </a:extLst>
          </p:cNvPr>
          <p:cNvSpPr txBox="1"/>
          <p:nvPr/>
        </p:nvSpPr>
        <p:spPr>
          <a:xfrm>
            <a:off x="5183590" y="3865347"/>
            <a:ext cx="30989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Cache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400" dirty="0"/>
              <a:t>Poate fi 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400" dirty="0"/>
              <a:t>Poate fi local client</a:t>
            </a:r>
          </a:p>
        </p:txBody>
      </p:sp>
    </p:spTree>
    <p:extLst>
      <p:ext uri="{BB962C8B-B14F-4D97-AF65-F5344CB8AC3E}">
        <p14:creationId xmlns:p14="http://schemas.microsoft.com/office/powerpoint/2010/main" val="2087944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6F1D2F-3DA7-4C4E-84A8-121AF8AE1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9FFA66-CE6D-4F30-B679-1E09B426C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– Uniform Interface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4EE7F0-1E85-4964-A1C8-E7FA1EF2D16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 err="1"/>
              <a:t>Identification</a:t>
            </a:r>
            <a:r>
              <a:rPr lang="ro-RO" dirty="0"/>
              <a:t> of </a:t>
            </a:r>
            <a:r>
              <a:rPr lang="ro-RO" dirty="0" err="1"/>
              <a:t>resources</a:t>
            </a:r>
            <a:endParaRPr lang="ro-RO" dirty="0"/>
          </a:p>
          <a:p>
            <a:endParaRPr lang="ro-RO" dirty="0"/>
          </a:p>
          <a:p>
            <a:r>
              <a:rPr lang="ro-RO" dirty="0" err="1"/>
              <a:t>Manipulation</a:t>
            </a:r>
            <a:r>
              <a:rPr lang="ro-RO" dirty="0"/>
              <a:t> of </a:t>
            </a:r>
            <a:r>
              <a:rPr lang="ro-RO" dirty="0" err="1"/>
              <a:t>resources</a:t>
            </a:r>
            <a:endParaRPr lang="ro-RO" dirty="0"/>
          </a:p>
          <a:p>
            <a:endParaRPr lang="ro-RO" dirty="0"/>
          </a:p>
          <a:p>
            <a:r>
              <a:rPr lang="ro-RO" dirty="0"/>
              <a:t>Self-descriptive </a:t>
            </a:r>
            <a:r>
              <a:rPr lang="ro-RO" dirty="0" err="1"/>
              <a:t>messages</a:t>
            </a:r>
            <a:endParaRPr lang="ro-RO" dirty="0"/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7738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A66393-297E-4BAF-9D9D-2BF74E9C2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9D3689-4F27-40EA-BE85-17DF518FB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– layered system</a:t>
            </a:r>
            <a:endParaRPr lang="ro-RO" dirty="0"/>
          </a:p>
        </p:txBody>
      </p:sp>
      <p:pic>
        <p:nvPicPr>
          <p:cNvPr id="5" name="Content Placeholder 6" descr="A picture containing text, file&#10;&#10;Description automatically generated">
            <a:extLst>
              <a:ext uri="{FF2B5EF4-FFF2-40B4-BE49-F238E27FC236}">
                <a16:creationId xmlns:a16="http://schemas.microsoft.com/office/drawing/2014/main" id="{E1A2F481-C683-4C44-ADC3-6CD5E95DA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19" y="3952112"/>
            <a:ext cx="826310" cy="11355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A14798-9F4B-438D-82DA-65F64186D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416" y="3903431"/>
            <a:ext cx="764898" cy="115815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BCD1FF-A79E-4B13-A00C-8578F00D8D12}"/>
              </a:ext>
            </a:extLst>
          </p:cNvPr>
          <p:cNvCxnSpPr>
            <a:cxnSpLocks/>
          </p:cNvCxnSpPr>
          <p:nvPr/>
        </p:nvCxnSpPr>
        <p:spPr>
          <a:xfrm flipV="1">
            <a:off x="1126060" y="4271875"/>
            <a:ext cx="2680688" cy="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F1ECDE1-90D4-4FC0-AFDE-5B6CF45A3995}"/>
              </a:ext>
            </a:extLst>
          </p:cNvPr>
          <p:cNvCxnSpPr>
            <a:cxnSpLocks/>
          </p:cNvCxnSpPr>
          <p:nvPr/>
        </p:nvCxnSpPr>
        <p:spPr>
          <a:xfrm flipH="1">
            <a:off x="1177555" y="5205047"/>
            <a:ext cx="258997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4ED8282-3A17-4866-A819-4DC8A346FE92}"/>
              </a:ext>
            </a:extLst>
          </p:cNvPr>
          <p:cNvSpPr txBox="1"/>
          <p:nvPr/>
        </p:nvSpPr>
        <p:spPr>
          <a:xfrm>
            <a:off x="1040897" y="3794413"/>
            <a:ext cx="2589980" cy="347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Request (+state info)</a:t>
            </a:r>
            <a:endParaRPr lang="ro-RO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3AFF17-A036-409C-90BD-8A5902BD27C9}"/>
              </a:ext>
            </a:extLst>
          </p:cNvPr>
          <p:cNvSpPr txBox="1"/>
          <p:nvPr/>
        </p:nvSpPr>
        <p:spPr>
          <a:xfrm>
            <a:off x="1550487" y="4714182"/>
            <a:ext cx="826311" cy="347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Reply</a:t>
            </a:r>
            <a:endParaRPr lang="ro-RO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8A8BDA-6695-4260-AC3C-C25407CA0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893" y="3903431"/>
            <a:ext cx="764898" cy="115815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004ADC-88C5-44DD-BC94-3B4424D01DB8}"/>
              </a:ext>
            </a:extLst>
          </p:cNvPr>
          <p:cNvCxnSpPr>
            <a:cxnSpLocks/>
          </p:cNvCxnSpPr>
          <p:nvPr/>
        </p:nvCxnSpPr>
        <p:spPr>
          <a:xfrm flipV="1">
            <a:off x="5269759" y="4555977"/>
            <a:ext cx="2680688" cy="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CADA2A-7CE5-4A17-96BA-76E67249EBDD}"/>
              </a:ext>
            </a:extLst>
          </p:cNvPr>
          <p:cNvCxnSpPr>
            <a:cxnSpLocks/>
          </p:cNvCxnSpPr>
          <p:nvPr/>
        </p:nvCxnSpPr>
        <p:spPr>
          <a:xfrm flipH="1">
            <a:off x="5321254" y="5015135"/>
            <a:ext cx="258997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BE3E631-6188-40BB-A700-B1DD21F2BFF8}"/>
              </a:ext>
            </a:extLst>
          </p:cNvPr>
          <p:cNvSpPr txBox="1"/>
          <p:nvPr/>
        </p:nvSpPr>
        <p:spPr>
          <a:xfrm>
            <a:off x="5213770" y="4075059"/>
            <a:ext cx="2589980" cy="347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Request (+state info)</a:t>
            </a:r>
            <a:endParaRPr lang="ro-RO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7BBBE7-E77E-4B98-8623-D5F8171DB3FE}"/>
              </a:ext>
            </a:extLst>
          </p:cNvPr>
          <p:cNvSpPr txBox="1"/>
          <p:nvPr/>
        </p:nvSpPr>
        <p:spPr>
          <a:xfrm>
            <a:off x="5783792" y="4572196"/>
            <a:ext cx="826311" cy="347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Reply</a:t>
            </a:r>
            <a:endParaRPr lang="ro-RO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00C320E-AED0-4C31-AA41-A08CEFD80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54" y="3322282"/>
            <a:ext cx="764898" cy="115815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73B8555-6073-4FC1-8389-50B0F53FC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654" y="5078404"/>
            <a:ext cx="764898" cy="1158153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F3AE458-D885-4DE9-B6F4-86B0EB2A676C}"/>
              </a:ext>
            </a:extLst>
          </p:cNvPr>
          <p:cNvCxnSpPr>
            <a:cxnSpLocks/>
          </p:cNvCxnSpPr>
          <p:nvPr/>
        </p:nvCxnSpPr>
        <p:spPr>
          <a:xfrm flipV="1">
            <a:off x="9233452" y="4108977"/>
            <a:ext cx="1358469" cy="31348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7766348-FFF0-4C5E-8F4A-E38CAD5E5338}"/>
              </a:ext>
            </a:extLst>
          </p:cNvPr>
          <p:cNvCxnSpPr>
            <a:cxnSpLocks/>
          </p:cNvCxnSpPr>
          <p:nvPr/>
        </p:nvCxnSpPr>
        <p:spPr>
          <a:xfrm flipH="1">
            <a:off x="9314238" y="4265719"/>
            <a:ext cx="1277683" cy="30914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B1650D1-CF41-4763-9C0B-26F78332818B}"/>
              </a:ext>
            </a:extLst>
          </p:cNvPr>
          <p:cNvCxnSpPr>
            <a:cxnSpLocks/>
          </p:cNvCxnSpPr>
          <p:nvPr/>
        </p:nvCxnSpPr>
        <p:spPr>
          <a:xfrm>
            <a:off x="9314238" y="5176043"/>
            <a:ext cx="1161605" cy="42360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B6A3E24-CE78-4E9F-BB85-8F154B076DCE}"/>
              </a:ext>
            </a:extLst>
          </p:cNvPr>
          <p:cNvCxnSpPr>
            <a:cxnSpLocks/>
          </p:cNvCxnSpPr>
          <p:nvPr/>
        </p:nvCxnSpPr>
        <p:spPr>
          <a:xfrm flipH="1" flipV="1">
            <a:off x="9233452" y="5367131"/>
            <a:ext cx="1110239" cy="47707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7FFF516F-F39E-4C67-AFA4-5761F7797BC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/>
          <a:p>
            <a:r>
              <a:rPr lang="ro-RO" dirty="0" err="1"/>
              <a:t>Independence</a:t>
            </a:r>
            <a:endParaRPr lang="ro-RO" dirty="0"/>
          </a:p>
          <a:p>
            <a:endParaRPr lang="ro-RO" dirty="0"/>
          </a:p>
          <a:p>
            <a:r>
              <a:rPr lang="ro-RO" dirty="0" err="1"/>
              <a:t>Permits</a:t>
            </a:r>
            <a:r>
              <a:rPr lang="ro-RO" dirty="0"/>
              <a:t> </a:t>
            </a:r>
            <a:r>
              <a:rPr lang="ro-RO" dirty="0" err="1"/>
              <a:t>load</a:t>
            </a:r>
            <a:r>
              <a:rPr lang="ro-RO" dirty="0"/>
              <a:t> </a:t>
            </a:r>
            <a:r>
              <a:rPr lang="ro-RO" dirty="0" err="1"/>
              <a:t>balancing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36207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C0C0C"/>
      </a:dk1>
      <a:lt1>
        <a:srgbClr val="247798"/>
      </a:lt1>
      <a:dk2>
        <a:srgbClr val="FFFFFF"/>
      </a:dk2>
      <a:lt2>
        <a:srgbClr val="E7E6E6"/>
      </a:lt2>
      <a:accent1>
        <a:srgbClr val="2477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4523</TotalTime>
  <Words>286</Words>
  <Application>Microsoft Office PowerPoint</Application>
  <PresentationFormat>Widescreen</PresentationFormat>
  <Paragraphs>77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Courier New</vt:lpstr>
      <vt:lpstr>Wingdings</vt:lpstr>
      <vt:lpstr>Office Theme</vt:lpstr>
      <vt:lpstr>Sisteme Tolerante la Defecte Servicii - REST</vt:lpstr>
      <vt:lpstr>PowerPoint Presentation</vt:lpstr>
      <vt:lpstr>Implementări servicii</vt:lpstr>
      <vt:lpstr>REpresentational State Transfer (REST)</vt:lpstr>
      <vt:lpstr>REST – Client-Server</vt:lpstr>
      <vt:lpstr>REST - Stateless</vt:lpstr>
      <vt:lpstr>REST - Cache</vt:lpstr>
      <vt:lpstr>REST – Uniform Interface</vt:lpstr>
      <vt:lpstr>REST – layered system</vt:lpstr>
      <vt:lpstr>Microservicii</vt:lpstr>
      <vt:lpstr>Microservicii exemplu</vt:lpstr>
      <vt:lpstr>Uber</vt:lpstr>
      <vt:lpstr>Spotify</vt:lpstr>
      <vt:lpstr>Netflix - 2016</vt:lpstr>
      <vt:lpstr>Amazon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2021-03-30T23:05:21Z</dcterms:modified>
</cp:coreProperties>
</file>